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57C6-3488-4673-8A3A-A029F4412C91}" type="datetimeFigureOut">
              <a:rPr lang="fr-FR" smtClean="0"/>
              <a:pPr/>
              <a:t>21/07/2024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BF4F-7078-417C-891A-B922EBBE00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57C6-3488-4673-8A3A-A029F4412C91}" type="datetimeFigureOut">
              <a:rPr lang="fr-FR" smtClean="0"/>
              <a:pPr/>
              <a:t>21/07/2024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BF4F-7078-417C-891A-B922EBBE00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57C6-3488-4673-8A3A-A029F4412C91}" type="datetimeFigureOut">
              <a:rPr lang="fr-FR" smtClean="0"/>
              <a:pPr/>
              <a:t>21/07/2024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BF4F-7078-417C-891A-B922EBBE00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57C6-3488-4673-8A3A-A029F4412C91}" type="datetimeFigureOut">
              <a:rPr lang="fr-FR" smtClean="0"/>
              <a:pPr/>
              <a:t>21/07/2024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BF4F-7078-417C-891A-B922EBBE00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57C6-3488-4673-8A3A-A029F4412C91}" type="datetimeFigureOut">
              <a:rPr lang="fr-FR" smtClean="0"/>
              <a:pPr/>
              <a:t>21/07/2024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BF4F-7078-417C-891A-B922EBBE00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57C6-3488-4673-8A3A-A029F4412C91}" type="datetimeFigureOut">
              <a:rPr lang="fr-FR" smtClean="0"/>
              <a:pPr/>
              <a:t>21/07/2024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BF4F-7078-417C-891A-B922EBBE00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57C6-3488-4673-8A3A-A029F4412C91}" type="datetimeFigureOut">
              <a:rPr lang="fr-FR" smtClean="0"/>
              <a:pPr/>
              <a:t>21/07/2024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BF4F-7078-417C-891A-B922EBBE00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57C6-3488-4673-8A3A-A029F4412C91}" type="datetimeFigureOut">
              <a:rPr lang="fr-FR" smtClean="0"/>
              <a:pPr/>
              <a:t>21/07/2024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BF4F-7078-417C-891A-B922EBBE00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57C6-3488-4673-8A3A-A029F4412C91}" type="datetimeFigureOut">
              <a:rPr lang="fr-FR" smtClean="0"/>
              <a:pPr/>
              <a:t>21/07/2024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BF4F-7078-417C-891A-B922EBBE00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57C6-3488-4673-8A3A-A029F4412C91}" type="datetimeFigureOut">
              <a:rPr lang="fr-FR" smtClean="0"/>
              <a:pPr/>
              <a:t>21/07/2024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BF4F-7078-417C-891A-B922EBBE00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57C6-3488-4673-8A3A-A029F4412C91}" type="datetimeFigureOut">
              <a:rPr lang="fr-FR" smtClean="0"/>
              <a:pPr/>
              <a:t>21/07/2024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BF4F-7078-417C-891A-B922EBBE00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657C6-3488-4673-8A3A-A029F4412C91}" type="datetimeFigureOut">
              <a:rPr lang="fr-FR" smtClean="0"/>
              <a:pPr/>
              <a:t>21/07/2024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BBF4F-7078-417C-891A-B922EBBE00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LL\Desktop\WhatsApp Image 2024-07-03 à 14.42.53_4fd0eea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14282" y="142852"/>
            <a:ext cx="8643998" cy="571504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3600" b="1" dirty="0" smtClean="0">
                <a:latin typeface="Sakkal Majalla" pitchFamily="2" charset="-78"/>
                <a:cs typeface="Sakkal Majalla" pitchFamily="2" charset="-78"/>
              </a:rPr>
              <a:t>الأنشطة المنفذة</a:t>
            </a:r>
            <a:endParaRPr lang="fr-FR" sz="3600" b="1" dirty="0"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214284" y="857234"/>
          <a:ext cx="8643997" cy="5786475"/>
        </p:xfrm>
        <a:graphic>
          <a:graphicData uri="http://schemas.openxmlformats.org/drawingml/2006/table">
            <a:tbl>
              <a:tblPr rtl="1"/>
              <a:tblGrid>
                <a:gridCol w="665476"/>
                <a:gridCol w="2387473"/>
                <a:gridCol w="1635798"/>
                <a:gridCol w="1536224"/>
                <a:gridCol w="2419026"/>
              </a:tblGrid>
              <a:tr h="1157295">
                <a:tc>
                  <a:txBody>
                    <a:bodyPr/>
                    <a:lstStyle/>
                    <a:p>
                      <a:pPr marL="9017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الرقم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النشاط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المؤسسة المحتضنة للنشاط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الفترة أو التاريخ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الإحصائيات أو المشاركات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157295">
                <a:tc>
                  <a:txBody>
                    <a:bodyPr/>
                    <a:lstStyle/>
                    <a:p>
                      <a:pPr marL="342900" lvl="0" indent="-3429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8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01</a:t>
                      </a:r>
                      <a:endParaRPr lang="ar-DZ" sz="18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الطبعة  الحادية عشرة التظاهرة الوطنية للمشي في الجبال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مديرية الخدمات الجامعية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تيزي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وزو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من23 إلى 25 نوفمبر 2023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مشاركة 200 مشارك على المستوى المحلي و300 مشارك على مستوى المؤسسات الجامعية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157295">
                <a:tc>
                  <a:txBody>
                    <a:bodyPr/>
                    <a:lstStyle/>
                    <a:p>
                      <a:pPr marL="342900" lvl="0" indent="-3429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8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02</a:t>
                      </a:r>
                      <a:endParaRPr lang="ar-DZ" sz="18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تنظيم البطولة الوطنية لرياضة الجوجيستو</a:t>
                      </a:r>
                      <a:endParaRPr lang="fr-FR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جامعة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تيارت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من 24 إلى 25 نوفمبر 2023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مشاركة 110 طالب وطالبة يمثلون 17 ولاية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157295">
                <a:tc>
                  <a:txBody>
                    <a:bodyPr/>
                    <a:lstStyle/>
                    <a:p>
                      <a:pPr marL="342900" lvl="0" indent="-3429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8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03</a:t>
                      </a:r>
                      <a:endParaRPr lang="ar-DZ" sz="18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تنظيم الطبعة الثامنة للبطولة الوطنية لرياضة الشطرنج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التنسيقية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الجامعية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قسنطينة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من 08 إلى 11 ديسمبر 2023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مشاركة 170 مشارك ومشاركة يمثلون 48 مؤسسة جامعية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157295">
                <a:tc>
                  <a:txBody>
                    <a:bodyPr/>
                    <a:lstStyle/>
                    <a:p>
                      <a:pPr marL="342900" lvl="0" indent="-3429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8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04</a:t>
                      </a:r>
                      <a:endParaRPr lang="ar-DZ" sz="18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التجمع الشتوي الأول لألعاب القوى الجامعية إناث و ذكور</a:t>
                      </a:r>
                      <a:endParaRPr lang="fr-FR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جامعة تامنغست</a:t>
                      </a:r>
                      <a:endParaRPr lang="fr-FR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11 ديسمبر 2023</a:t>
                      </a:r>
                      <a:endParaRPr lang="fr-FR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مشاركة1000طالب وطالبة يمثلون 33 مؤسسة جامعية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285720" y="285730"/>
          <a:ext cx="8572560" cy="6143664"/>
        </p:xfrm>
        <a:graphic>
          <a:graphicData uri="http://schemas.openxmlformats.org/drawingml/2006/table">
            <a:tbl>
              <a:tblPr rtl="1"/>
              <a:tblGrid>
                <a:gridCol w="659977"/>
                <a:gridCol w="2270412"/>
                <a:gridCol w="1525489"/>
                <a:gridCol w="1521332"/>
                <a:gridCol w="2595350"/>
              </a:tblGrid>
              <a:tr h="1217424">
                <a:tc>
                  <a:txBody>
                    <a:bodyPr/>
                    <a:lstStyle/>
                    <a:p>
                      <a:pPr marL="342900" lvl="0" indent="-34290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8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05</a:t>
                      </a:r>
                      <a:endParaRPr lang="ar-DZ" sz="1800" b="1" kern="12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الدورة السادسة الرياضية لكرة القدم داخل القاعة إناث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مديرية الخدمات الجامعية البليدة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العفرون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من 13 إلى 17 ديسمبر 2023</a:t>
                      </a:r>
                      <a:endParaRPr lang="fr-FR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مشاركة 24 مؤسسة جامعية يمثلون 240مشاركة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217424">
                <a:tc>
                  <a:txBody>
                    <a:bodyPr/>
                    <a:lstStyle/>
                    <a:p>
                      <a:pPr marL="342900" lvl="0" indent="-34290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8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06</a:t>
                      </a:r>
                      <a:endParaRPr lang="ar-DZ" sz="1800" b="1" kern="12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تنظيم الطبعة السادسة للألعاب الشتوية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جامعة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ورقلة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من 26 إلى 31 ديسمبر 2023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مشاركة 09 وفود يمثلون 100 مشارك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217424">
                <a:tc>
                  <a:txBody>
                    <a:bodyPr/>
                    <a:lstStyle/>
                    <a:p>
                      <a:pPr marL="342900" lvl="0" indent="-34290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8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07</a:t>
                      </a:r>
                      <a:endParaRPr lang="ar-DZ" sz="1800" b="1" kern="12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تنظيم بطولات </a:t>
                      </a:r>
                      <a:r>
                        <a:rPr lang="ar-DZ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المناطق</a:t>
                      </a:r>
                      <a:r>
                        <a:rPr lang="fr-FR" sz="1800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 </a:t>
                      </a:r>
                      <a:r>
                        <a:rPr lang="ar-DZ" sz="1800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الرياضات</a:t>
                      </a:r>
                      <a:r>
                        <a:rPr lang="ar-DZ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الجماعية ذكور وإناث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من 01 الى15 فيفري 2024</a:t>
                      </a:r>
                      <a:endParaRPr lang="fr-FR" sz="105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المناطق</a:t>
                      </a:r>
                      <a:endParaRPr lang="fr-FR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من 15 إلى 29 فيفري  2024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الجهوي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latin typeface="Calibri"/>
                          <a:ea typeface="Calibri"/>
                          <a:cs typeface="Sakkal Majalla"/>
                        </a:rPr>
                        <a:t>مشاركة 125 فريق بمجموع 1773 لاعب ولاعبة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217424">
                <a:tc>
                  <a:txBody>
                    <a:bodyPr/>
                    <a:lstStyle/>
                    <a:p>
                      <a:pPr marL="342900" lvl="0" indent="-34290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8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08</a:t>
                      </a:r>
                      <a:endParaRPr lang="ar-DZ" sz="1800" b="1" kern="12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تنظيم الطبعة الأولى  للبطولة الوطنية للعدو الريفي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جامعة البشير الإبراهيمي برج بوعريج</a:t>
                      </a:r>
                      <a:endParaRPr lang="fr-FR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من 11 إلى 13 فيفري 2024</a:t>
                      </a:r>
                      <a:endParaRPr lang="fr-FR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بمشاركة 212 طالب وطالبة من 27 مؤسسة جامعية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273968">
                <a:tc>
                  <a:txBody>
                    <a:bodyPr/>
                    <a:lstStyle/>
                    <a:p>
                      <a:pPr marL="342900" lvl="0" indent="-34290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8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09</a:t>
                      </a:r>
                      <a:endParaRPr lang="ar-DZ" sz="1800" b="1" kern="12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نصف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ماراطون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جزائري تونسي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"ساقية سيدي يوسف"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جامعة  سوق أهراس</a:t>
                      </a:r>
                      <a:endParaRPr lang="fr-FR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يوم12 فيفري 2024</a:t>
                      </a:r>
                      <a:endParaRPr lang="fr-FR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latin typeface="Calibri"/>
                          <a:ea typeface="Calibri"/>
                          <a:cs typeface="Sakkal Majalla"/>
                        </a:rPr>
                        <a:t>مشاركة 16 مؤسسة جامعية جزائرية و03 مؤسسات جامعية تونسية  يمثلون </a:t>
                      </a:r>
                      <a:r>
                        <a:rPr lang="en-US" sz="1800" dirty="0">
                          <a:latin typeface="Sakkal Majalla"/>
                          <a:ea typeface="Calibri"/>
                          <a:cs typeface="Arial"/>
                        </a:rPr>
                        <a:t>119</a:t>
                      </a:r>
                      <a:r>
                        <a:rPr lang="ar-DZ" sz="1800" dirty="0">
                          <a:latin typeface="Calibri"/>
                          <a:ea typeface="Calibri"/>
                          <a:cs typeface="Sakkal Majalla"/>
                        </a:rPr>
                        <a:t> طلبة جزائريين </a:t>
                      </a:r>
                      <a:r>
                        <a:rPr lang="ar-DZ" sz="1800" dirty="0" err="1">
                          <a:latin typeface="Calibri"/>
                          <a:ea typeface="Calibri"/>
                          <a:cs typeface="Sakkal Majalla"/>
                        </a:rPr>
                        <a:t>و</a:t>
                      </a:r>
                      <a:r>
                        <a:rPr lang="ar-DZ" sz="1800" dirty="0">
                          <a:latin typeface="Calibri"/>
                          <a:ea typeface="Calibri"/>
                          <a:cs typeface="Sakkal Majalla"/>
                        </a:rPr>
                        <a:t> </a:t>
                      </a:r>
                      <a:r>
                        <a:rPr lang="en-US" sz="1800" dirty="0">
                          <a:latin typeface="Sakkal Majalla"/>
                          <a:ea typeface="Calibri"/>
                          <a:cs typeface="Arial"/>
                        </a:rPr>
                        <a:t>54</a:t>
                      </a:r>
                      <a:r>
                        <a:rPr lang="ar-DZ" sz="1800" dirty="0">
                          <a:latin typeface="Calibri"/>
                          <a:ea typeface="Calibri"/>
                          <a:cs typeface="Sakkal Majalla"/>
                        </a:rPr>
                        <a:t> طلبة </a:t>
                      </a:r>
                      <a:r>
                        <a:rPr lang="ar-DZ" sz="1800" dirty="0" err="1">
                          <a:latin typeface="Calibri"/>
                          <a:ea typeface="Calibri"/>
                          <a:cs typeface="Sakkal Majalla"/>
                        </a:rPr>
                        <a:t>تونسين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.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57158" y="285728"/>
          <a:ext cx="8429685" cy="6323917"/>
        </p:xfrm>
        <a:graphic>
          <a:graphicData uri="http://schemas.openxmlformats.org/drawingml/2006/table">
            <a:tbl>
              <a:tblPr rtl="1"/>
              <a:tblGrid>
                <a:gridCol w="648977"/>
                <a:gridCol w="2332534"/>
                <a:gridCol w="1400103"/>
                <a:gridCol w="1495976"/>
                <a:gridCol w="2552095"/>
              </a:tblGrid>
              <a:tr h="1451497">
                <a:tc>
                  <a:txBody>
                    <a:bodyPr/>
                    <a:lstStyle/>
                    <a:p>
                      <a:pPr marL="342900" lvl="0" indent="-34290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8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10</a:t>
                      </a:r>
                      <a:endParaRPr lang="ar-DZ" sz="1800" b="1" kern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تظاهرة المشي في </a:t>
                      </a:r>
                      <a:r>
                        <a:rPr lang="ar-DZ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الجبال الطبعة 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12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المدينة الجامعية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تيسمسيلت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من 23 الى 25 فيفري</a:t>
                      </a:r>
                      <a:endParaRPr lang="fr-FR" sz="105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2024</a:t>
                      </a:r>
                      <a:endParaRPr lang="fr-FR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مشاركة 33 وفد على مستوى المؤسسات الجامعية يمثلون 170 مشارك 145 ذكور و25 إناث 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و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مؤسستين على المستوى المحلي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بـــــــ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 100 مشارك بمجموع 270 مشارك.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088623">
                <a:tc>
                  <a:txBody>
                    <a:bodyPr/>
                    <a:lstStyle/>
                    <a:p>
                      <a:pPr marL="342900" lvl="0" indent="-34290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8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11</a:t>
                      </a:r>
                      <a:endParaRPr lang="ar-DZ" sz="1800" b="1" kern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البطولة الوطنية الجامعية الطبعة الخامسة لتنس الطاولة</a:t>
                      </a:r>
                      <a:endParaRPr lang="fr-FR" sz="105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المدينة الجامعية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الطارف</a:t>
                      </a:r>
                      <a:endParaRPr lang="fr-FR" sz="105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من04 إلى 06 مارس 2024</a:t>
                      </a:r>
                      <a:endParaRPr lang="fr-FR" sz="105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مشاركة 29 مؤسسة جامعية يمثلون 23 مؤسسة جزائرية و06 مؤسسات تونسية بمجموع 116 مشارك.</a:t>
                      </a:r>
                      <a:endParaRPr lang="fr-FR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451497">
                <a:tc>
                  <a:txBody>
                    <a:bodyPr/>
                    <a:lstStyle/>
                    <a:p>
                      <a:pPr marL="342900" lvl="0" indent="-34290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8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12</a:t>
                      </a:r>
                      <a:endParaRPr lang="ar-DZ" sz="1800" b="1" kern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تنظيم البطولة الجامعية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الجهوية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شرق للعدو الريفي ( إناث)</a:t>
                      </a:r>
                      <a:endParaRPr lang="fr-FR" sz="105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مديرية الخدمات قالمة</a:t>
                      </a:r>
                      <a:endParaRPr lang="fr-FR" sz="105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يومي 07 و08مارس 2024</a:t>
                      </a:r>
                      <a:endParaRPr lang="fr-FR" sz="105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مشاركة 06 مدن جامعية بالإضافة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الى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71 مشاركة من </a:t>
                      </a:r>
                      <a:r>
                        <a:rPr lang="ar-DZ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عداءات النادي 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الرياضي النجم الرائد لذوي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الإحتياجات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الخاصة والنادي الرياضي "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فيتن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ستار " بمجموع 83 مشاركة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040307">
                <a:tc>
                  <a:txBody>
                    <a:bodyPr/>
                    <a:lstStyle/>
                    <a:p>
                      <a:pPr marL="342900" lvl="0" indent="-34290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8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13</a:t>
                      </a:r>
                      <a:endParaRPr lang="ar-DZ" sz="1800" b="1" kern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البطولة الوطنية  لكرة السلة  3 * 3</a:t>
                      </a:r>
                      <a:endParaRPr lang="fr-FR" sz="105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عين تموشنت</a:t>
                      </a:r>
                      <a:endParaRPr lang="fr-FR" sz="105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من 07 إلى 09 مارس 2024</a:t>
                      </a:r>
                      <a:endParaRPr lang="fr-FR" sz="105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مشاركة 17 ولاية يمثلون 16 فريق ذكور 8 فرق إناث بمجموع 240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040307">
                <a:tc>
                  <a:txBody>
                    <a:bodyPr/>
                    <a:lstStyle/>
                    <a:p>
                      <a:pPr marL="342900" lvl="0" indent="-34290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8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14</a:t>
                      </a:r>
                      <a:endParaRPr lang="ar-DZ" sz="1800" b="1" kern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كأس الجزائر الجامعية في رياضة كرة القدم المصغرة (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الميني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فوتبول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)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القطر الوطني</a:t>
                      </a:r>
                      <a:endParaRPr lang="fr-FR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من 22 أفريل إلى 18 ماي 2024</a:t>
                      </a:r>
                      <a:endParaRPr lang="fr-FR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مشاركة 1000 طالب يمثلون مؤسسات جامعية من كامل التراب الوطني.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14284" y="357166"/>
          <a:ext cx="8763070" cy="6286542"/>
        </p:xfrm>
        <a:graphic>
          <a:graphicData uri="http://schemas.openxmlformats.org/drawingml/2006/table">
            <a:tbl>
              <a:tblPr rtl="1"/>
              <a:tblGrid>
                <a:gridCol w="718611"/>
                <a:gridCol w="2308252"/>
                <a:gridCol w="1550914"/>
                <a:gridCol w="1546685"/>
                <a:gridCol w="2638608"/>
              </a:tblGrid>
              <a:tr h="661741">
                <a:tc>
                  <a:txBody>
                    <a:bodyPr/>
                    <a:lstStyle/>
                    <a:p>
                      <a:pPr marL="342900" lvl="0" indent="-34290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DZ" sz="18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15</a:t>
                      </a:r>
                      <a:endParaRPr lang="ar-DZ" sz="1800" b="1" kern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44502" marR="4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الطبعة الثالثة للبطولة الوطنية للكرة الحديدية</a:t>
                      </a:r>
                      <a:endParaRPr lang="fr-FR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502" marR="4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مديرية الخدمات الجامعية المدية</a:t>
                      </a:r>
                      <a:endParaRPr lang="fr-FR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502" marR="4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من 23 إلى 27أفريل 2024</a:t>
                      </a:r>
                      <a:endParaRPr lang="fr-FR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502" marR="4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مشاركة 07 ولايات بمشاركة 42 طالب و طالبة</a:t>
                      </a:r>
                      <a:endParaRPr lang="fr-FR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502" marR="4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323483">
                <a:tc>
                  <a:txBody>
                    <a:bodyPr/>
                    <a:lstStyle/>
                    <a:p>
                      <a:pPr marL="342900" lvl="0" indent="-34290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DZ" sz="18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16</a:t>
                      </a:r>
                      <a:endParaRPr lang="ar-DZ" sz="1800" b="1" kern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44502" marR="4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الطبعة 14 للتظاهرة الوطنية للمشي في الجبال</a:t>
                      </a:r>
                      <a:endParaRPr lang="fr-FR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502" marR="4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المدرسة الوطنية العليا للغابات بالتنسيق مع جامعة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خنشلة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و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.خ.ج.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خنشلة</a:t>
                      </a:r>
                      <a:endParaRPr lang="fr-FR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502" marR="4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يومي 26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و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27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أفريل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2024</a:t>
                      </a:r>
                      <a:endParaRPr lang="fr-FR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502" marR="4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مشاركة 180 طالب وطالبة يمثلون 30 مؤسسة جامعية</a:t>
                      </a:r>
                      <a:endParaRPr lang="fr-FR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502" marR="4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661741">
                <a:tc>
                  <a:txBody>
                    <a:bodyPr/>
                    <a:lstStyle/>
                    <a:p>
                      <a:pPr marL="342900" lvl="0" indent="-34290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DZ" sz="18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17</a:t>
                      </a:r>
                      <a:endParaRPr lang="ar-DZ" sz="1800" b="1" kern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44502" marR="4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البطولة الوطنية لكرة القدم داخل القاعة ذكور</a:t>
                      </a:r>
                      <a:endParaRPr lang="fr-FR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502" marR="4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مديرية الخدمات الجامعية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قالمة</a:t>
                      </a:r>
                      <a:endParaRPr lang="fr-FR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502" marR="4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من06 إلى 08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ماي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2024</a:t>
                      </a:r>
                      <a:endParaRPr lang="fr-FR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502" marR="4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61 طالب يمثلون أربع مدن جامعية</a:t>
                      </a:r>
                      <a:endParaRPr lang="fr-FR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502" marR="4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661741">
                <a:tc>
                  <a:txBody>
                    <a:bodyPr/>
                    <a:lstStyle/>
                    <a:p>
                      <a:pPr marL="342900" lvl="0" indent="-34290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DZ" sz="18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18</a:t>
                      </a:r>
                      <a:endParaRPr lang="ar-DZ" sz="1800" b="1" kern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44502" marR="4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البطولة الوطنية للسباحة </a:t>
                      </a:r>
                      <a:endParaRPr lang="fr-FR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502" marR="4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تنسيقية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المؤسسات الجامعية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قسنطينة</a:t>
                      </a:r>
                      <a:endParaRPr lang="fr-FR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502" marR="4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أيام 07،08،09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ماي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2024</a:t>
                      </a:r>
                      <a:endParaRPr lang="fr-FR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502" marR="4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مشاركة </a:t>
                      </a:r>
                      <a:r>
                        <a:rPr lang="ar-D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28 </a:t>
                      </a:r>
                      <a:r>
                        <a:rPr lang="ar-DZ" sz="180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مؤسسة جامعية</a:t>
                      </a:r>
                      <a:endParaRPr lang="fr-FR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502" marR="4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992612">
                <a:tc>
                  <a:txBody>
                    <a:bodyPr/>
                    <a:lstStyle/>
                    <a:p>
                      <a:pPr marL="342900" lvl="0" indent="-34290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DZ" sz="18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19</a:t>
                      </a:r>
                      <a:endParaRPr lang="ar-DZ" sz="1800" b="1" kern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44502" marR="4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الأولمبياد الثقافي والرياضي لطلبة ذوي الهمم</a:t>
                      </a:r>
                      <a:endParaRPr lang="fr-FR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502" marR="4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جامعة الجلفة</a:t>
                      </a:r>
                      <a:endParaRPr lang="fr-FR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502" marR="4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10 جوان 2024</a:t>
                      </a:r>
                      <a:endParaRPr lang="fr-FR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502" marR="4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مشاركة 13 مؤسسة يمثلون  الطلبة الرياضيين 56 ذكور و22 إناث بمجموع 129 مشارك</a:t>
                      </a:r>
                      <a:endParaRPr lang="fr-FR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502" marR="4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661741">
                <a:tc>
                  <a:txBody>
                    <a:bodyPr/>
                    <a:lstStyle/>
                    <a:p>
                      <a:pPr marL="342900" lvl="0" indent="-34290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DZ" sz="18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20</a:t>
                      </a:r>
                      <a:endParaRPr lang="ar-DZ" sz="1800" b="1" kern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44502" marR="4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كأس الجمهورية طالب عبد الرحمان </a:t>
                      </a:r>
                      <a:endParaRPr lang="fr-FR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502" marR="4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المدينة الجامعية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سطيف</a:t>
                      </a:r>
                      <a:endParaRPr lang="fr-FR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502" marR="4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من 06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الى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08 جوان 2024</a:t>
                      </a:r>
                      <a:endParaRPr lang="fr-FR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502" marR="4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مشاركة  04 فرق ذكور و02 فرق إناث بمجموع 120 لاعب ولاعبة.</a:t>
                      </a:r>
                      <a:endParaRPr lang="fr-FR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502" marR="4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323483">
                <a:tc>
                  <a:txBody>
                    <a:bodyPr/>
                    <a:lstStyle/>
                    <a:p>
                      <a:pPr marL="342900" lvl="0" indent="-34290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DZ" sz="18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21</a:t>
                      </a:r>
                      <a:endParaRPr lang="ar-DZ" sz="1800" b="1" kern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44502" marR="4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الأولمبياد الجامعي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للرياضات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القتالية الطبعة الثانية</a:t>
                      </a:r>
                      <a:endParaRPr lang="fr-FR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502" marR="4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الإتحادية الجزائرية للرياضة الجامعية بالتنسيق مع المدينة الجامعية وهران</a:t>
                      </a:r>
                      <a:endParaRPr lang="fr-FR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502" marR="4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من 25 جوان إلى 05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جويلية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2024</a:t>
                      </a:r>
                      <a:endParaRPr lang="fr-FR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502" marR="4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مشاركة 35رابطة بمجموع  850 رياضي ورياضية.</a:t>
                      </a:r>
                      <a:endParaRPr lang="fr-FR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502" marR="44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4700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602</Words>
  <Application>Microsoft Office PowerPoint</Application>
  <PresentationFormat>Affichage à l'écran (4:3)</PresentationFormat>
  <Paragraphs>114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DELL</dc:creator>
  <cp:lastModifiedBy>amina</cp:lastModifiedBy>
  <cp:revision>7</cp:revision>
  <dcterms:created xsi:type="dcterms:W3CDTF">2024-07-05T00:05:39Z</dcterms:created>
  <dcterms:modified xsi:type="dcterms:W3CDTF">2024-07-21T11:22:26Z</dcterms:modified>
</cp:coreProperties>
</file>