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DFD"/>
    <a:srgbClr val="3065FA"/>
    <a:srgbClr val="968EFC"/>
    <a:srgbClr val="1205BF"/>
    <a:srgbClr val="6A5F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50F08-87F4-40E6-88B4-78B531E380AC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E397-5468-4B9B-967D-17DE3B8D6E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714356"/>
          <a:ext cx="8786874" cy="5896490"/>
        </p:xfrm>
        <a:graphic>
          <a:graphicData uri="http://schemas.openxmlformats.org/drawingml/2006/table">
            <a:tbl>
              <a:tblPr rtl="1"/>
              <a:tblGrid>
                <a:gridCol w="538937"/>
                <a:gridCol w="2464713"/>
                <a:gridCol w="1414832"/>
                <a:gridCol w="1474356"/>
                <a:gridCol w="2894036"/>
              </a:tblGrid>
              <a:tr h="10338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الرقم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النشاط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المؤسسة المحتضنة للنشاط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الفترة أو التاريخ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الإحصائيات أو المشاركات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</a:tr>
              <a:tr h="981252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050" b="1" dirty="0" smtClean="0">
                          <a:latin typeface="Calibri"/>
                          <a:ea typeface="Calibri"/>
                          <a:cs typeface="ae_AlMohanad Bold"/>
                        </a:rPr>
                        <a:t>01</a:t>
                      </a:r>
                      <a:endParaRPr lang="ar-SA" sz="1050" b="1" dirty="0">
                        <a:latin typeface="Calibri"/>
                        <a:ea typeface="Calibri"/>
                        <a:cs typeface="ae_AlMohanad Bold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البرمجية  للجامعات الجزائرية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عباس لغرور خنشلة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يومي 16 و17 سبتمبر 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مشاركة150 طالب وطالبة من 50 فريقا يمثلون 20  مؤسسة جامعية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64879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02</a:t>
                      </a:r>
                      <a:endParaRPr lang="ar-DZ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مساهمة </a:t>
                      </a:r>
                      <a:r>
                        <a:rPr lang="ar-SA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النوادي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SA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البيئية </a:t>
                      </a:r>
                      <a:r>
                        <a:rPr lang="ar-SA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 الخضراء في الحملة الوطنية للتشجير المنظمة </a:t>
                      </a:r>
                      <a:r>
                        <a:rPr lang="ar-SA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تحت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SA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شعار </a:t>
                      </a:r>
                      <a:r>
                        <a:rPr lang="ar-SA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لكل طالب شجرة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القطر الوطني</a:t>
                      </a:r>
                      <a:endParaRPr lang="fr-FR" sz="1800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25 أكتوبر 2023</a:t>
                      </a:r>
                      <a:endParaRPr lang="fr-FR" sz="1800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إلى 21 مارس 2024</a:t>
                      </a:r>
                      <a:endParaRPr lang="fr-FR" sz="1800" kern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تم غرس 36702 بمساحة تقدر 221559 متر مربع بمشاركة مختلف المؤسسات الخدماتية 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 البيداغوجية </a:t>
                      </a: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على مستوى التراب الوطني.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26919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03</a:t>
                      </a:r>
                      <a:endParaRPr lang="ar-DZ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للمناظرات 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الأغواط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11نوفمبر إلى 10 ديسمبر2023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28 فريق </a:t>
                      </a:r>
                      <a:r>
                        <a:rPr lang="ar-DZ" sz="1800" kern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بـ</a:t>
                      </a: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16 فريق باللغة العربية و12 فريق باللغة الإنجليزية 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مجموع </a:t>
                      </a: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72متناظرمن25مؤسسة جامعية 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71880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04</a:t>
                      </a:r>
                      <a:endParaRPr lang="ar-DZ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لأحسن فيلم ترويجي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وتحسيسي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03 "مكافحة آفة المخدرات "عن بعد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قسنطينة 03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12 نوفمبر إلى 11 ديسمبر 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13 مؤسسة جامعية يمثلون 13 فيلم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142844" y="142852"/>
            <a:ext cx="885831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الأنشطة المنفذة</a:t>
            </a:r>
            <a:endParaRPr lang="fr-FR" sz="36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57158" y="285728"/>
          <a:ext cx="8643999" cy="6143668"/>
        </p:xfrm>
        <a:graphic>
          <a:graphicData uri="http://schemas.openxmlformats.org/drawingml/2006/table">
            <a:tbl>
              <a:tblPr rtl="1"/>
              <a:tblGrid>
                <a:gridCol w="431439"/>
                <a:gridCol w="2523371"/>
                <a:gridCol w="1538202"/>
                <a:gridCol w="1534008"/>
                <a:gridCol w="2616979"/>
              </a:tblGrid>
              <a:tr h="1168012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05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للنوادي العلمية حول أحسن مشروع مبتكر في ميدان الذكاء الاصطناعي الطبعة 03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تبسة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19 إلى 21 فيفري 2024</a:t>
                      </a:r>
                      <a:endParaRPr lang="fr-FR" sz="105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27 مشروع للنوادي العلمية يمثل 18 مؤسسة جامعية بمجموع 81 طالب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68012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06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اللقاء الوطني للنوادي العلمية حول التنمية المستدامة لقطاع الطاقة في الجزائر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بومرداس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20 إلى 23 فيفري  2024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60 مشروع للنوادي العلمية يمثلون 39 مؤسسة جامعية بمجموع 180 مشارك.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946688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07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ملتقى التكنولوجيا الخضراء في خدمة البيئة والتنمية المستدامة الطبعة الذكاء الاصطناعي نموذجا لقاء النوادي البيئية الخضراء02.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Sakkal Majalla"/>
                        </a:rPr>
                        <a:t>ا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لمدرسة العليا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للأساتذة قسنطينة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من27 إلى 28فيفري 2024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13 مؤسسة جامعية يمثلون 13 نادي علمي بالإضافة للطلبة والأساتذة المشاركين في المداخلات </a:t>
                      </a:r>
                      <a:r>
                        <a:rPr lang="ar-DZ" sz="18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الورشات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بمجموع 174 مشارك بالَإضافة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إلى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4 نوادي محلية منظمة للملتقى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30478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08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لأفضل المبرمجين للجامعيين الطبعة 02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الأغواط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من03 إلى 06 مارس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بمشاركة 28 مؤسسة جامعية يمثلون 175 مشارك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30478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09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الطبعة الثانية   للمسابقة الوطنية الجامعية "محامي المستقبل"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الوادي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06 مارس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110 مرافعة بمشاركة 27 مؤسسة 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تأهل 12 طالب وطالبة.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3" y="285727"/>
          <a:ext cx="8643998" cy="6357982"/>
        </p:xfrm>
        <a:graphic>
          <a:graphicData uri="http://schemas.openxmlformats.org/drawingml/2006/table">
            <a:tbl>
              <a:tblPr rtl="1"/>
              <a:tblGrid>
                <a:gridCol w="506745"/>
                <a:gridCol w="2448065"/>
                <a:gridCol w="1538202"/>
                <a:gridCol w="1534007"/>
                <a:gridCol w="2616979"/>
              </a:tblGrid>
              <a:tr h="1446555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10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تنظيم الطبعة الثانية للقاء النوادي العلمية حول التنمية المستدامة.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وهران 02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24 إلى 25أفريل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15 فريق يمثلون 12 مؤسسة جامعية بمجموع  70 طالب وطالبة.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18317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11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الأولى للمسابقة الوطنية الجامــــــــعية " البرمجة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والروبوتات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"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بسكرة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01 مارس إلى 21 ماي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15 فريق يمثلون 07 مؤسسات جامعية وتسجيل 120 طالب يمثلون 25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مؤسسة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جامعية شاركو في الدورات التكوينية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عبر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بث وسائط التواصل الإجتماعي لمدة شهر.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46555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12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الصالون الوطني للابتكار وخدمة التنمية المستدامة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برج بوعريريج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27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الى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30 ماي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35 نادي يمثلون 20 مؤسسة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جامعية بمجموع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140 طالب وطالبة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46555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13</a:t>
                      </a:r>
                      <a:endParaRPr lang="ar-DZ" sz="16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5F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الجامعة الصيفية للنوادي العلمية حاضنات الإبداع </a:t>
                      </a:r>
                      <a:r>
                        <a:rPr lang="ar-DZ" sz="18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وا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لإبتكار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الرابعة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المدينة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مستغانم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01إلى 09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جويلية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64 نادي علمي من 40 مؤسسة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جامعية يمثلون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250 مشارك. 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450</Words>
  <Application>Microsoft Office PowerPoint</Application>
  <PresentationFormat>Affichage à l'écran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amina</cp:lastModifiedBy>
  <cp:revision>10</cp:revision>
  <dcterms:created xsi:type="dcterms:W3CDTF">2024-07-04T23:47:00Z</dcterms:created>
  <dcterms:modified xsi:type="dcterms:W3CDTF">2024-07-21T11:22:40Z</dcterms:modified>
</cp:coreProperties>
</file>