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ADFD"/>
    <a:srgbClr val="3065FA"/>
    <a:srgbClr val="968EFC"/>
    <a:srgbClr val="1205BF"/>
    <a:srgbClr val="6A5FF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6" d="100"/>
          <a:sy n="86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50F08-87F4-40E6-88B4-78B531E380AC}" type="datetimeFigureOut">
              <a:rPr lang="fr-FR" smtClean="0"/>
              <a:pPr/>
              <a:t>21/07/2024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EE397-5468-4B9B-967D-17DE3B8D6E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50F08-87F4-40E6-88B4-78B531E380AC}" type="datetimeFigureOut">
              <a:rPr lang="fr-FR" smtClean="0"/>
              <a:pPr/>
              <a:t>21/07/2024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EE397-5468-4B9B-967D-17DE3B8D6E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50F08-87F4-40E6-88B4-78B531E380AC}" type="datetimeFigureOut">
              <a:rPr lang="fr-FR" smtClean="0"/>
              <a:pPr/>
              <a:t>21/07/2024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EE397-5468-4B9B-967D-17DE3B8D6E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50F08-87F4-40E6-88B4-78B531E380AC}" type="datetimeFigureOut">
              <a:rPr lang="fr-FR" smtClean="0"/>
              <a:pPr/>
              <a:t>21/07/2024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EE397-5468-4B9B-967D-17DE3B8D6E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50F08-87F4-40E6-88B4-78B531E380AC}" type="datetimeFigureOut">
              <a:rPr lang="fr-FR" smtClean="0"/>
              <a:pPr/>
              <a:t>21/07/2024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EE397-5468-4B9B-967D-17DE3B8D6E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50F08-87F4-40E6-88B4-78B531E380AC}" type="datetimeFigureOut">
              <a:rPr lang="fr-FR" smtClean="0"/>
              <a:pPr/>
              <a:t>21/07/2024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EE397-5468-4B9B-967D-17DE3B8D6E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50F08-87F4-40E6-88B4-78B531E380AC}" type="datetimeFigureOut">
              <a:rPr lang="fr-FR" smtClean="0"/>
              <a:pPr/>
              <a:t>21/07/2024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EE397-5468-4B9B-967D-17DE3B8D6E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50F08-87F4-40E6-88B4-78B531E380AC}" type="datetimeFigureOut">
              <a:rPr lang="fr-FR" smtClean="0"/>
              <a:pPr/>
              <a:t>21/07/2024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EE397-5468-4B9B-967D-17DE3B8D6E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50F08-87F4-40E6-88B4-78B531E380AC}" type="datetimeFigureOut">
              <a:rPr lang="fr-FR" smtClean="0"/>
              <a:pPr/>
              <a:t>21/07/2024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EE397-5468-4B9B-967D-17DE3B8D6E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50F08-87F4-40E6-88B4-78B531E380AC}" type="datetimeFigureOut">
              <a:rPr lang="fr-FR" smtClean="0"/>
              <a:pPr/>
              <a:t>21/07/2024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EE397-5468-4B9B-967D-17DE3B8D6E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50F08-87F4-40E6-88B4-78B531E380AC}" type="datetimeFigureOut">
              <a:rPr lang="fr-FR" smtClean="0"/>
              <a:pPr/>
              <a:t>21/07/2024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EE397-5468-4B9B-967D-17DE3B8D6E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50F08-87F4-40E6-88B4-78B531E380AC}" type="datetimeFigureOut">
              <a:rPr lang="fr-FR" smtClean="0"/>
              <a:pPr/>
              <a:t>21/07/2024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EE397-5468-4B9B-967D-17DE3B8D6E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42844" y="714356"/>
          <a:ext cx="8786874" cy="5896490"/>
        </p:xfrm>
        <a:graphic>
          <a:graphicData uri="http://schemas.openxmlformats.org/drawingml/2006/table">
            <a:tbl>
              <a:tblPr rtl="1"/>
              <a:tblGrid>
                <a:gridCol w="538937"/>
                <a:gridCol w="2464713"/>
                <a:gridCol w="1414832"/>
                <a:gridCol w="1474356"/>
                <a:gridCol w="2894036"/>
              </a:tblGrid>
              <a:tr h="103388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الرقم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A5F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النشاط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A5F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المؤسسة المحتضنة للنشاط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A5F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الفترة أو التاريخ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A5F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الإحصائيات أو المشاركات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A5FFB"/>
                    </a:solidFill>
                  </a:tcPr>
                </a:tc>
              </a:tr>
              <a:tr h="981252">
                <a:tc>
                  <a:txBody>
                    <a:bodyPr/>
                    <a:lstStyle/>
                    <a:p>
                      <a:pPr marL="342900" lvl="0" indent="-3429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DZ" sz="1050" b="1" dirty="0" smtClean="0">
                          <a:latin typeface="Calibri"/>
                          <a:ea typeface="Calibri"/>
                          <a:cs typeface="ae_AlMohanad Bold"/>
                        </a:rPr>
                        <a:t>01</a:t>
                      </a:r>
                      <a:endParaRPr lang="ar-SA" sz="1050" b="1" dirty="0">
                        <a:latin typeface="Calibri"/>
                        <a:ea typeface="Calibri"/>
                        <a:cs typeface="ae_AlMohanad Bold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A5FF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المسابقة الوطنية البرمجية  للجامعات الجزائرية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جامعة عباس لغرور خنشلة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يومي 16 و17 سبتمبر 2023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مشاركة150 طالب وطالبة من 50 فريقا يمثلون 20  مؤسسة جامعية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1264879">
                <a:tc>
                  <a:txBody>
                    <a:bodyPr/>
                    <a:lstStyle/>
                    <a:p>
                      <a:pPr marL="342900" lvl="0" indent="-3429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DZ" sz="16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02</a:t>
                      </a:r>
                      <a:endParaRPr lang="ar-DZ" sz="16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Sakkal Majalla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A5FF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مساهمة </a:t>
                      </a:r>
                      <a:r>
                        <a:rPr lang="ar-SA" sz="1800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النوادي</a:t>
                      </a:r>
                      <a:r>
                        <a:rPr lang="ar-DZ" sz="1800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 </a:t>
                      </a:r>
                      <a:r>
                        <a:rPr lang="ar-SA" sz="1800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البيئية </a:t>
                      </a:r>
                      <a:r>
                        <a:rPr lang="ar-SA" sz="18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و الخضراء في الحملة الوطنية للتشجير المنظمة </a:t>
                      </a:r>
                      <a:r>
                        <a:rPr lang="ar-SA" sz="1800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تحت</a:t>
                      </a:r>
                      <a:r>
                        <a:rPr lang="ar-DZ" sz="1800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 </a:t>
                      </a:r>
                      <a:r>
                        <a:rPr lang="ar-SA" sz="1800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شعار </a:t>
                      </a:r>
                      <a:r>
                        <a:rPr lang="ar-SA" sz="18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لكل طالب شجرة</a:t>
                      </a:r>
                      <a:endParaRPr lang="fr-FR" sz="1800" kern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Sakkal Majalla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القطر الوطني</a:t>
                      </a:r>
                      <a:endParaRPr lang="fr-FR" sz="1800" kern="1200" dirty="0" smtClean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Sakkal Majalla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من 25 أكتوبر 2023</a:t>
                      </a:r>
                      <a:endParaRPr lang="fr-FR" sz="1800" kern="1200" dirty="0" smtClean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Sakkal Majalla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إلى 21 مارس 2024</a:t>
                      </a:r>
                      <a:endParaRPr lang="fr-FR" sz="1800" kern="1200" dirty="0" smtClean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Sakkal Majalla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تم غرس 36702 بمساحة تقدر 221559 متر مربع بمشاركة مختلف المؤسسات الخدماتية </a:t>
                      </a:r>
                      <a:r>
                        <a:rPr lang="ar-DZ" sz="1800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و البيداغوجية </a:t>
                      </a:r>
                      <a:r>
                        <a:rPr lang="ar-DZ" sz="18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على مستوى التراب الوطني.</a:t>
                      </a:r>
                      <a:endParaRPr lang="fr-FR" sz="1800" kern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Sakkal Majalla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1126919">
                <a:tc>
                  <a:txBody>
                    <a:bodyPr/>
                    <a:lstStyle/>
                    <a:p>
                      <a:pPr marL="342900" lvl="0" indent="-3429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DZ" sz="16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03</a:t>
                      </a:r>
                      <a:endParaRPr lang="ar-DZ" sz="16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Sakkal Majalla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A5FFB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المسابقة الوطنية الجامعية للمناظرات 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جامعة الأغواط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من 11نوفمبر إلى 10 ديسمبر2023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مشاركة 28 فريق </a:t>
                      </a:r>
                      <a:r>
                        <a:rPr lang="ar-DZ" sz="1800" kern="12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بـ</a:t>
                      </a:r>
                      <a:r>
                        <a:rPr lang="ar-DZ" sz="18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 16 فريق باللغة العربية و12 فريق باللغة الإنجليزية </a:t>
                      </a:r>
                      <a:r>
                        <a:rPr lang="ar-DZ" sz="1800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مجموع </a:t>
                      </a:r>
                      <a:r>
                        <a:rPr lang="ar-DZ" sz="18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72متناظرمن25مؤسسة جامعية </a:t>
                      </a:r>
                      <a:endParaRPr lang="fr-FR" sz="1800" kern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Sakkal Majalla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1471880">
                <a:tc>
                  <a:txBody>
                    <a:bodyPr/>
                    <a:lstStyle/>
                    <a:p>
                      <a:pPr marL="342900" lvl="0" indent="-3429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DZ" sz="16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04</a:t>
                      </a:r>
                      <a:endParaRPr lang="ar-DZ" sz="16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Sakkal Majalla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A5FFB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المسابقة الوطنية الجامعية لأحسن فيلم ترويجي </a:t>
                      </a:r>
                      <a:r>
                        <a:rPr lang="ar-DZ" sz="18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وتحسيسي </a:t>
                      </a: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الطبعة 03 "مكافحة آفة المخدرات "عن بعد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جامعة قسنطينة 03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من 12 نوفمبر إلى 11 ديسمبر 2023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مشاركة 13 مؤسسة جامعية يمثلون 13 فيلم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3" name="Rectangle à coins arrondis 2"/>
          <p:cNvSpPr/>
          <p:nvPr/>
        </p:nvSpPr>
        <p:spPr>
          <a:xfrm>
            <a:off x="142844" y="142852"/>
            <a:ext cx="8858312" cy="50006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3600" b="1" dirty="0" smtClean="0">
                <a:latin typeface="Sakkal Majalla" pitchFamily="2" charset="-78"/>
                <a:cs typeface="Sakkal Majalla" pitchFamily="2" charset="-78"/>
              </a:rPr>
              <a:t>الأنشطة المنفذة</a:t>
            </a:r>
            <a:endParaRPr lang="fr-FR" sz="3600" b="1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357158" y="285728"/>
          <a:ext cx="8643999" cy="6143668"/>
        </p:xfrm>
        <a:graphic>
          <a:graphicData uri="http://schemas.openxmlformats.org/drawingml/2006/table">
            <a:tbl>
              <a:tblPr rtl="1"/>
              <a:tblGrid>
                <a:gridCol w="431439"/>
                <a:gridCol w="2523371"/>
                <a:gridCol w="1538202"/>
                <a:gridCol w="1534008"/>
                <a:gridCol w="2616979"/>
              </a:tblGrid>
              <a:tr h="1168012">
                <a:tc>
                  <a:txBody>
                    <a:bodyPr/>
                    <a:lstStyle/>
                    <a:p>
                      <a:pPr marL="342900" lvl="0" indent="-34290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DZ" sz="1600" b="1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05</a:t>
                      </a:r>
                      <a:endParaRPr lang="ar-DZ" sz="1600" b="1" kern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Sakkal Majalla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A5FF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المسابقة الوطنية الجامعية للنوادي العلمية حول أحسن مشروع مبتكر في ميدان الذكاء الاصطناعي الطبعة 03</a:t>
                      </a:r>
                      <a:endParaRPr lang="fr-FR" sz="105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جامعة </a:t>
                      </a:r>
                      <a:r>
                        <a:rPr lang="ar-DZ" sz="18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تبسة</a:t>
                      </a:r>
                      <a:endParaRPr lang="fr-FR" sz="105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من 19 إلى 21 فيفري 2024</a:t>
                      </a:r>
                      <a:endParaRPr lang="fr-FR" sz="105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مشاركة 27 مشروع للنوادي العلمية يمثل 18 مؤسسة جامعية بمجموع 81 طالب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1168012">
                <a:tc>
                  <a:txBody>
                    <a:bodyPr/>
                    <a:lstStyle/>
                    <a:p>
                      <a:pPr marL="342900" lvl="0" indent="-34290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DZ" sz="1600" b="1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06</a:t>
                      </a:r>
                      <a:endParaRPr lang="ar-DZ" sz="1600" b="1" kern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Sakkal Majalla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A5FF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اللقاء الوطني للنوادي العلمية حول التنمية المستدامة لقطاع الطاقة في الجزائر</a:t>
                      </a:r>
                      <a:endParaRPr lang="fr-FR" sz="105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جامعة </a:t>
                      </a:r>
                      <a:r>
                        <a:rPr lang="ar-DZ" sz="1800" dirty="0" err="1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بومرداس</a:t>
                      </a:r>
                      <a:endParaRPr lang="fr-FR" sz="105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من 20 إلى 23 فيفري  2024</a:t>
                      </a:r>
                      <a:endParaRPr lang="fr-FR" sz="105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مشاركة 60 مشروع للنوادي العلمية يمثلون 39 مؤسسة جامعية بمجموع 180 مشارك.</a:t>
                      </a:r>
                      <a:endParaRPr lang="fr-FR" sz="105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1946688">
                <a:tc>
                  <a:txBody>
                    <a:bodyPr/>
                    <a:lstStyle/>
                    <a:p>
                      <a:pPr marL="342900" lvl="0" indent="-34290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DZ" sz="1600" b="1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07</a:t>
                      </a:r>
                      <a:endParaRPr lang="ar-DZ" sz="1600" b="1" kern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Sakkal Majalla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A5FF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ملتقى التكنولوجيا الخضراء في خدمة البيئة والتنمية المستدامة الطبعة الذكاء الاصطناعي نموذجا لقاء النوادي البيئية الخضراء02.</a:t>
                      </a:r>
                      <a:endParaRPr lang="fr-FR" sz="105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>
                          <a:latin typeface="Calibri"/>
                          <a:ea typeface="Times New Roman"/>
                          <a:cs typeface="Sakkal Majalla"/>
                        </a:rPr>
                        <a:t>ا</a:t>
                      </a: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لمدرسة العليا </a:t>
                      </a:r>
                      <a:r>
                        <a:rPr lang="ar-DZ" sz="18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للأساتذة قسنطينة</a:t>
                      </a:r>
                      <a:endParaRPr lang="fr-FR" sz="105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من27 إلى 28فيفري 2024</a:t>
                      </a:r>
                      <a:endParaRPr lang="fr-FR" sz="105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مشاركة 13 مؤسسة جامعية يمثلون 13 نادي علمي بالإضافة للطلبة والأساتذة المشاركين في المداخلات </a:t>
                      </a:r>
                      <a:r>
                        <a:rPr lang="ar-DZ" sz="1800" dirty="0" err="1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و</a:t>
                      </a:r>
                      <a:r>
                        <a:rPr lang="ar-DZ" sz="18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 الورشات </a:t>
                      </a: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بمجموع 174 مشارك بالَإضافة </a:t>
                      </a:r>
                      <a:r>
                        <a:rPr lang="ar-DZ" sz="18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إلى </a:t>
                      </a: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4 نوادي محلية منظمة للملتقى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930478">
                <a:tc>
                  <a:txBody>
                    <a:bodyPr/>
                    <a:lstStyle/>
                    <a:p>
                      <a:pPr marL="342900" lvl="0" indent="-34290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DZ" sz="1600" b="1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08</a:t>
                      </a:r>
                      <a:endParaRPr lang="ar-DZ" sz="1600" b="1" kern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Sakkal Majalla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A5FF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المسابقة الوطنية لأفضل المبرمجين للجامعيين الطبعة 02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جامعة الأغواط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من03 إلى 06 مارس 2024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بمشاركة 28 مؤسسة جامعية يمثلون 175 مشارك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930478">
                <a:tc>
                  <a:txBody>
                    <a:bodyPr/>
                    <a:lstStyle/>
                    <a:p>
                      <a:pPr marL="342900" lvl="0" indent="-34290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DZ" sz="1600" b="1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09</a:t>
                      </a:r>
                      <a:endParaRPr lang="ar-DZ" sz="1600" b="1" kern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Sakkal Majalla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A5FF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تنظيم الطبعة الثانية   للمسابقة الوطنية الجامعية "محامي المستقبل"</a:t>
                      </a:r>
                      <a:endParaRPr lang="fr-FR" sz="105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جامعة الوادي</a:t>
                      </a:r>
                      <a:endParaRPr lang="fr-FR" sz="105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06 مارس 2024</a:t>
                      </a:r>
                      <a:endParaRPr lang="fr-FR" sz="105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110 مرافعة بمشاركة 27 مؤسسة جامعية </a:t>
                      </a:r>
                      <a:r>
                        <a:rPr lang="ar-DZ" sz="18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و</a:t>
                      </a: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 تأهل 12 طالب وطالبة.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14283" y="285727"/>
          <a:ext cx="8643998" cy="6357982"/>
        </p:xfrm>
        <a:graphic>
          <a:graphicData uri="http://schemas.openxmlformats.org/drawingml/2006/table">
            <a:tbl>
              <a:tblPr rtl="1"/>
              <a:tblGrid>
                <a:gridCol w="506745"/>
                <a:gridCol w="2448065"/>
                <a:gridCol w="1538202"/>
                <a:gridCol w="1534007"/>
                <a:gridCol w="2616979"/>
              </a:tblGrid>
              <a:tr h="1446555">
                <a:tc>
                  <a:txBody>
                    <a:bodyPr/>
                    <a:lstStyle/>
                    <a:p>
                      <a:pPr marL="342900" lvl="0" indent="-34290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DZ" sz="1600" b="1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10</a:t>
                      </a:r>
                      <a:endParaRPr lang="ar-DZ" sz="1600" b="1" kern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Sakkal Majalla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A5FF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تنظيم الطبعة الثانية للقاء النوادي العلمية حول التنمية المستدامة.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جامعة وهران 02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من 24 إلى 25أفريل 2024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مشاركة 15 فريق يمثلون 12 مؤسسة جامعية بمجموع  70 طالب وطالبة.</a:t>
                      </a:r>
                      <a:endParaRPr lang="fr-FR" sz="105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018317">
                <a:tc>
                  <a:txBody>
                    <a:bodyPr/>
                    <a:lstStyle/>
                    <a:p>
                      <a:pPr marL="342900" lvl="0" indent="-34290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DZ" sz="1600" b="1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11</a:t>
                      </a:r>
                      <a:endParaRPr lang="ar-DZ" sz="1600" b="1" kern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Sakkal Majalla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A5FF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الطبعة الأولى للمسابقة الوطنية الجامــــــــعية " البرمجة </a:t>
                      </a:r>
                      <a:r>
                        <a:rPr lang="ar-DZ" sz="18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والروبوتات</a:t>
                      </a: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"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جامعة بسكرة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من 01 مارس إلى 21 ماي 2024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مشاركة 15 فريق يمثلون 07 مؤسسات جامعية وتسجيل 120 طالب يمثلون 25 </a:t>
                      </a:r>
                      <a:r>
                        <a:rPr lang="ar-DZ" sz="18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مؤسسة </a:t>
                      </a: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جامعية شاركو في الدورات التكوينية </a:t>
                      </a:r>
                      <a:r>
                        <a:rPr lang="ar-DZ" sz="18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عبر </a:t>
                      </a: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بث وسائط التواصل الإجتماعي لمدة شهر.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1446555">
                <a:tc>
                  <a:txBody>
                    <a:bodyPr/>
                    <a:lstStyle/>
                    <a:p>
                      <a:pPr marL="342900" lvl="0" indent="-34290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DZ" sz="1600" b="1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12</a:t>
                      </a:r>
                      <a:endParaRPr lang="ar-DZ" sz="1600" b="1" kern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Sakkal Majalla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A5FF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الصالون الوطني للابتكار وخدمة التنمية المستدامة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جامعة برج بوعريريج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من 27 </a:t>
                      </a:r>
                      <a:r>
                        <a:rPr lang="ar-DZ" sz="18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الى</a:t>
                      </a: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 30 ماي 2024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مشاركة 35 نادي يمثلون 20 مؤسسة </a:t>
                      </a:r>
                      <a:r>
                        <a:rPr lang="ar-DZ" sz="18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جامعية بمجموع </a:t>
                      </a: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140 طالب وطالبة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1446555">
                <a:tc>
                  <a:txBody>
                    <a:bodyPr/>
                    <a:lstStyle/>
                    <a:p>
                      <a:pPr marL="342900" lvl="0" indent="-34290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DZ" sz="1600" b="1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13</a:t>
                      </a:r>
                      <a:endParaRPr lang="ar-DZ" sz="1600" b="1" kern="1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Sakkal Majalla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A5FFB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الجامعة الصيفية للنوادي العلمية حاضنات الإبداع </a:t>
                      </a:r>
                      <a:r>
                        <a:rPr lang="ar-DZ" sz="1800" dirty="0" err="1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وا</a:t>
                      </a:r>
                      <a:r>
                        <a:rPr lang="ar-DZ" sz="18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 </a:t>
                      </a:r>
                      <a:r>
                        <a:rPr lang="ar-DZ" sz="1800" dirty="0" err="1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لإبتكار</a:t>
                      </a:r>
                      <a:r>
                        <a:rPr lang="ar-DZ" sz="18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 </a:t>
                      </a: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الطبعة الرابعة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المدينة الجامعية </a:t>
                      </a:r>
                      <a:r>
                        <a:rPr lang="ar-DZ" sz="18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مستغانم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من 01إلى 09 </a:t>
                      </a:r>
                      <a:r>
                        <a:rPr lang="ar-DZ" sz="1800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جويلية</a:t>
                      </a: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 2024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مشاركة 64 نادي علمي من 40 مؤسسة </a:t>
                      </a:r>
                      <a:r>
                        <a:rPr lang="ar-DZ" sz="18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جامعية يمثلون </a:t>
                      </a:r>
                      <a:r>
                        <a:rPr lang="ar-D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akkal Majalla"/>
                        </a:rPr>
                        <a:t>250 مشارك. </a:t>
                      </a:r>
                      <a:endParaRPr lang="fr-FR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625" marR="45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450</Words>
  <Application>Microsoft Office PowerPoint</Application>
  <PresentationFormat>Affichage à l'écran (4:3)</PresentationFormat>
  <Paragraphs>72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Diapositive 1</vt:lpstr>
      <vt:lpstr>Diapositive 2</vt:lpstr>
      <vt:lpstr>Diapositive 3</vt:lpstr>
      <vt:lpstr>Diapositive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DELL</dc:creator>
  <cp:lastModifiedBy>amina</cp:lastModifiedBy>
  <cp:revision>10</cp:revision>
  <dcterms:created xsi:type="dcterms:W3CDTF">2024-07-04T23:47:00Z</dcterms:created>
  <dcterms:modified xsi:type="dcterms:W3CDTF">2024-07-21T11:22:40Z</dcterms:modified>
</cp:coreProperties>
</file>