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C862B-996A-44A6-B43C-08A695BBE85B}" type="datetimeFigureOut">
              <a:rPr lang="fr-FR" smtClean="0"/>
              <a:pPr/>
              <a:t>21/07/2024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4375-3C64-4BD5-8FEF-0C3231896A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857233"/>
          <a:ext cx="9001155" cy="5829981"/>
        </p:xfrm>
        <a:graphic>
          <a:graphicData uri="http://schemas.openxmlformats.org/drawingml/2006/table">
            <a:tbl>
              <a:tblPr rtl="1"/>
              <a:tblGrid>
                <a:gridCol w="659919"/>
                <a:gridCol w="2828026"/>
                <a:gridCol w="1107824"/>
                <a:gridCol w="1412914"/>
                <a:gridCol w="2992472"/>
              </a:tblGrid>
              <a:tr h="10080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الرقم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النشاط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المؤسسة المحتضنة للنشاط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الفترة أو التاريخ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الإحصائيات أو المشاركات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02260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01</a:t>
                      </a:r>
                      <a:endParaRPr lang="fr-FR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للتنشيط على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الركح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الطبعة 05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الوادي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04إلى06ديسمبر 2023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402مشاركا يمثلون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49 مؤسسة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جامعية بتأهل 11 طالب وطالبة.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53390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02</a:t>
                      </a:r>
                      <a:endParaRPr lang="fr-FR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لأفلام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الموبايل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"الذاكرة والتلاحم الوطني" عن بعد الطبعة الثانية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خ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ج ميلة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من 07 إلى 10 ديسمبر 2023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44 فيلم منها 22 فيلم مقبول بمشاركة 28 مؤسسة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جامعية </a:t>
                      </a: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Sakkal Majalla"/>
                          <a:ea typeface="Calibri"/>
                          <a:cs typeface="Arial"/>
                        </a:rPr>
                        <a:t>176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طالب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15991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03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للرسم الكاريكاتيري الطبعة 04 عن بعد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باتنة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01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01 إلى 20 فيفـري 2024 الإعلان 16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أفريل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مشاركة14 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مؤسسة جامعية يمثلون 23 عمل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02260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04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للرسم التشكيلي الطبعة الخامسة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تبسة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08 فيفري إلى 16 أفريل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65</a:t>
                      </a:r>
                      <a:r>
                        <a:rPr lang="ar-DZ" sz="18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طالب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وطالبة بتأهل 12 عمل للمسابقة الحضوري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404520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05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الجامعية</a:t>
                      </a:r>
                      <a:r>
                        <a:rPr lang="ar-DZ" sz="18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الميكروفون </a:t>
                      </a: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الذهبي 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للتنشيط</a:t>
                      </a:r>
                      <a:r>
                        <a:rPr lang="ar-DZ" sz="1800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التلفزي</a:t>
                      </a: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والتعليق الرياضي" الطبعة 04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ورقلة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Sakkal Majalla"/>
                          <a:ea typeface="Calibri"/>
                          <a:cs typeface="Arial"/>
                        </a:rPr>
                        <a:t>11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إلى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Sakkal Majalla"/>
                          <a:ea typeface="Calibri"/>
                          <a:cs typeface="Arial"/>
                        </a:rPr>
                        <a:t>13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فيفري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 smtClean="0">
                          <a:latin typeface="Calibri"/>
                          <a:ea typeface="Calibri"/>
                          <a:cs typeface="Sakkal Majalla"/>
                        </a:rPr>
                        <a:t>مشاركة  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34 مؤسسة جامعية </a:t>
                      </a:r>
                      <a:r>
                        <a:rPr lang="ar-DZ" sz="1800" dirty="0" smtClean="0">
                          <a:latin typeface="Calibri"/>
                          <a:ea typeface="Calibri"/>
                          <a:cs typeface="Sakkal Majalla"/>
                        </a:rPr>
                        <a:t>يمثلون  73  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طالب طالبة تأهل للنهائي حضوري 12 مشارك تنشيط </a:t>
                      </a:r>
                      <a:r>
                        <a:rPr lang="ar-DZ" sz="1800" dirty="0" err="1">
                          <a:latin typeface="Calibri"/>
                          <a:ea typeface="Calibri"/>
                          <a:cs typeface="Sakkal Majalla"/>
                        </a:rPr>
                        <a:t>تلفزي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 smtClean="0">
                          <a:latin typeface="Calibri"/>
                          <a:ea typeface="Calibri"/>
                          <a:cs typeface="Sakkal Majalla"/>
                        </a:rPr>
                        <a:t>و 12مشارك 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تعليق رياضي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Rectangle à coins arrondis 4"/>
          <p:cNvSpPr/>
          <p:nvPr/>
        </p:nvSpPr>
        <p:spPr>
          <a:xfrm>
            <a:off x="214282" y="142852"/>
            <a:ext cx="8643998" cy="57150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الأنشطة المنفذة</a:t>
            </a:r>
            <a:endParaRPr lang="fr-FR" sz="36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14281" y="285725"/>
          <a:ext cx="8643999" cy="6239121"/>
        </p:xfrm>
        <a:graphic>
          <a:graphicData uri="http://schemas.openxmlformats.org/drawingml/2006/table">
            <a:tbl>
              <a:tblPr rtl="1"/>
              <a:tblGrid>
                <a:gridCol w="506745"/>
                <a:gridCol w="2448065"/>
                <a:gridCol w="1538202"/>
                <a:gridCol w="1534009"/>
                <a:gridCol w="2616978"/>
              </a:tblGrid>
              <a:tr h="1065447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06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للزخرفة والخط العربي الطبعة 08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خ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ج البليدة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من13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إلى</a:t>
                      </a:r>
                      <a:r>
                        <a:rPr lang="fr-FR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15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فيفري2024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62 طالب وطالبة من 24 مؤسسة جامعية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65447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07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الصالون الوطني الجامعي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للتصويرالفوتوغرافي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 الطبعة 07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المدينة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تيسمسيلت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23 إلى 25 فيفري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 35 مؤسسة جامعية يمثلون 33 طالب مشارك في تظاهرة المشي في الجبال.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40943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08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latin typeface="Calibri"/>
                          <a:ea typeface="Calibri"/>
                          <a:cs typeface="Sakkal Majalla"/>
                        </a:rPr>
                        <a:t>المهرجان الوطني للمونولوج الطبعة 09 عن بعد وحضوري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م </a:t>
                      </a:r>
                      <a:r>
                        <a:rPr lang="ar-DZ" sz="1800" dirty="0" err="1">
                          <a:latin typeface="Calibri"/>
                          <a:ea typeface="Calibri"/>
                          <a:cs typeface="Sakkal Majalla"/>
                        </a:rPr>
                        <a:t>خ</a:t>
                      </a: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 ج الوادي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latin typeface="Calibri"/>
                          <a:ea typeface="Calibri"/>
                          <a:cs typeface="Sakkal Majalla"/>
                        </a:rPr>
                        <a:t>من 26 فيفري إلى 01 مارس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10 مؤسسة جامعية بمجموع 150 طالب وطالبة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09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المهرجان الوطني الجامعي للإنشاد و المديح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خ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ج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أدرار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27 فيفري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الى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02 مارس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24 مؤسسة جامعية يمثلون 490 طالب وطالبة وتتويج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3</a:t>
                      </a:r>
                      <a:r>
                        <a:rPr lang="fr-FR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فرق جامعية في المراتب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الأولى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تامنغست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، وادي سوف،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قسنطينة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عين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الباي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2706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10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الجامعية للكتابة للطفل الطبعة 03عن بعد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المدرسة العليا للأساتذة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سطيف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من05 إلى 07مارس 2024</a:t>
                      </a:r>
                      <a:endParaRPr lang="fr-FR" sz="105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33 مؤسسة يمثلون أزيد من 60 عمل  وتم قبول 10 أعمال باللغة العربية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05 أعمال باللغة الإنجليزية.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2706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11</a:t>
                      </a:r>
                      <a:endParaRPr lang="ar-DZ" sz="2000" b="1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الرابعة للمسابقة الوطنية لتحدي القراءة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المدرسة العليا للأساتذة </a:t>
                      </a:r>
                      <a:r>
                        <a:rPr lang="ar-DZ" sz="1800" kern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بورقلة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15 مارس إلى15 </a:t>
                      </a:r>
                      <a:r>
                        <a:rPr lang="ar-DZ" sz="1800" kern="12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أفريل</a:t>
                      </a: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19 مؤسسة جامعية بمشاركة 19 طالب وتم قبول 16 طالب.</a:t>
                      </a:r>
                      <a:endParaRPr lang="fr-FR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214282" y="357168"/>
          <a:ext cx="8715436" cy="6072229"/>
        </p:xfrm>
        <a:graphic>
          <a:graphicData uri="http://schemas.openxmlformats.org/drawingml/2006/table">
            <a:tbl>
              <a:tblPr rtl="1"/>
              <a:tblGrid>
                <a:gridCol w="510933"/>
                <a:gridCol w="2468297"/>
                <a:gridCol w="1550915"/>
                <a:gridCol w="1546685"/>
                <a:gridCol w="2638606"/>
              </a:tblGrid>
              <a:tr h="919768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12</a:t>
                      </a: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الثامنة للمسابقة الوطنية الجامعية في الشعر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بسكرة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25 جانفي الى 14 أفريل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46 عمل  بمجموع مشاركة 26  مؤسسة جامعية منها 20 عمل مقبول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02795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13</a:t>
                      </a: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المهرجان الوطني للمسرح الجامعي "محي الدين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بوزيد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" </a:t>
                      </a:r>
                      <a:r>
                        <a:rPr lang="ar-DZ" sz="18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الرابعة 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عشر  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المدينة الجامعية بلعباس 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17الى 22 أفريل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إنتقاء 19 عمل مسرحي بقي للنهائي 10 أعمال 05 فرق مسرحية و 05 لحضور الورشات.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19768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14</a:t>
                      </a: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الثامنة للمسابقة الوطنية الجامعية لتجويد القرآن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و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ترتيله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الجامعية تلمسان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22 إلى27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أفريل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47 مؤسسة جامعية بمجموع 55 مشارك.</a:t>
                      </a:r>
                      <a:endParaRPr lang="ar-DZ" sz="1800" kern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Sakkal Majalla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02795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15</a:t>
                      </a: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الخامسة للمهرجان الوطني الجامعي سيرتا شو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قسنطينة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عين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الباي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24 إلى27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أفريل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49 مشارك بانتقاء 21 عمل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890043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16</a:t>
                      </a: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الطبعة الرابعة للمسابقة الوطنية للتنشيط الإذاعي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مديرية الخدمات الجامعية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حنشلة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من 02 إلى 05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ماي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 2024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53 مؤسسة جامعية تمثل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Sakkal Majalla"/>
                          <a:ea typeface="Calibri"/>
                          <a:cs typeface="Arial"/>
                        </a:rPr>
                        <a:t>103</a:t>
                      </a: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طالب وطالبة.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337060">
                <a:tc>
                  <a:txBody>
                    <a:bodyPr/>
                    <a:lstStyle/>
                    <a:p>
                      <a:pPr marL="342900" lvl="0" indent="-34290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600"/>
                        <a:buFont typeface="+mj-lt"/>
                        <a:buNone/>
                      </a:pPr>
                      <a:r>
                        <a:rPr lang="ar-DZ" sz="2000" b="1" kern="12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17</a:t>
                      </a: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المسابقة الوطنية للطالب المؤلف عن بعد وحضوري الطبعة الثانية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جامعة </a:t>
                      </a:r>
                      <a:r>
                        <a:rPr lang="ar-DZ" sz="18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جيجل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يومي 07 و 08 ماي 2024</a:t>
                      </a:r>
                      <a:endParaRPr lang="fr-FR" sz="105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Sakkal Majalla"/>
                        </a:rPr>
                        <a:t>مشاركة 36 مؤسسة مشاركة تمثل 74 عمل تم قبول69 منها 33 قصة قصيرة و19 عمل في الشعر و17 عمل نصوص نثرية.</a:t>
                      </a:r>
                      <a:endParaRPr lang="fr-FR" sz="105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5625" marR="456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540</Words>
  <Application>Microsoft Office PowerPoint</Application>
  <PresentationFormat>Affichage à l'écran (4:3)</PresentationFormat>
  <Paragraphs>91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amina</cp:lastModifiedBy>
  <cp:revision>16</cp:revision>
  <dcterms:created xsi:type="dcterms:W3CDTF">2024-07-04T23:51:34Z</dcterms:created>
  <dcterms:modified xsi:type="dcterms:W3CDTF">2024-07-21T11:22:12Z</dcterms:modified>
</cp:coreProperties>
</file>