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C862B-996A-44A6-B43C-08A695BBE85B}" type="datetimeFigureOut">
              <a:rPr lang="fr-FR" smtClean="0"/>
              <a:pPr/>
              <a:t>21/07/2024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B4375-3C64-4BD5-8FEF-0C3231896AE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C862B-996A-44A6-B43C-08A695BBE85B}" type="datetimeFigureOut">
              <a:rPr lang="fr-FR" smtClean="0"/>
              <a:pPr/>
              <a:t>21/07/2024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B4375-3C64-4BD5-8FEF-0C3231896AE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C862B-996A-44A6-B43C-08A695BBE85B}" type="datetimeFigureOut">
              <a:rPr lang="fr-FR" smtClean="0"/>
              <a:pPr/>
              <a:t>21/07/2024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B4375-3C64-4BD5-8FEF-0C3231896AE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C862B-996A-44A6-B43C-08A695BBE85B}" type="datetimeFigureOut">
              <a:rPr lang="fr-FR" smtClean="0"/>
              <a:pPr/>
              <a:t>21/07/2024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B4375-3C64-4BD5-8FEF-0C3231896AE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C862B-996A-44A6-B43C-08A695BBE85B}" type="datetimeFigureOut">
              <a:rPr lang="fr-FR" smtClean="0"/>
              <a:pPr/>
              <a:t>21/07/2024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B4375-3C64-4BD5-8FEF-0C3231896AE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C862B-996A-44A6-B43C-08A695BBE85B}" type="datetimeFigureOut">
              <a:rPr lang="fr-FR" smtClean="0"/>
              <a:pPr/>
              <a:t>21/07/2024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B4375-3C64-4BD5-8FEF-0C3231896AE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C862B-996A-44A6-B43C-08A695BBE85B}" type="datetimeFigureOut">
              <a:rPr lang="fr-FR" smtClean="0"/>
              <a:pPr/>
              <a:t>21/07/2024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B4375-3C64-4BD5-8FEF-0C3231896AE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C862B-996A-44A6-B43C-08A695BBE85B}" type="datetimeFigureOut">
              <a:rPr lang="fr-FR" smtClean="0"/>
              <a:pPr/>
              <a:t>21/07/2024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B4375-3C64-4BD5-8FEF-0C3231896AE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C862B-996A-44A6-B43C-08A695BBE85B}" type="datetimeFigureOut">
              <a:rPr lang="fr-FR" smtClean="0"/>
              <a:pPr/>
              <a:t>21/07/2024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B4375-3C64-4BD5-8FEF-0C3231896AE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C862B-996A-44A6-B43C-08A695BBE85B}" type="datetimeFigureOut">
              <a:rPr lang="fr-FR" smtClean="0"/>
              <a:pPr/>
              <a:t>21/07/2024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B4375-3C64-4BD5-8FEF-0C3231896AE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C862B-996A-44A6-B43C-08A695BBE85B}" type="datetimeFigureOut">
              <a:rPr lang="fr-FR" smtClean="0"/>
              <a:pPr/>
              <a:t>21/07/2024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B4375-3C64-4BD5-8FEF-0C3231896AE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C862B-996A-44A6-B43C-08A695BBE85B}" type="datetimeFigureOut">
              <a:rPr lang="fr-FR" smtClean="0"/>
              <a:pPr/>
              <a:t>21/07/2024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B4375-3C64-4BD5-8FEF-0C3231896AE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0" y="857233"/>
          <a:ext cx="9001155" cy="5829981"/>
        </p:xfrm>
        <a:graphic>
          <a:graphicData uri="http://schemas.openxmlformats.org/drawingml/2006/table">
            <a:tbl>
              <a:tblPr rtl="1"/>
              <a:tblGrid>
                <a:gridCol w="659919"/>
                <a:gridCol w="2828026"/>
                <a:gridCol w="1107824"/>
                <a:gridCol w="1412914"/>
                <a:gridCol w="2992472"/>
              </a:tblGrid>
              <a:tr h="100805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الرقم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النشاط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المؤسسة المحتضنة للنشاط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الفترة أو التاريخ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الإحصائيات أو المشاركات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702260">
                <a:tc>
                  <a:txBody>
                    <a:bodyPr/>
                    <a:lstStyle/>
                    <a:p>
                      <a:pPr marL="342900" lvl="0" indent="-34290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600"/>
                        <a:buFont typeface="+mj-lt"/>
                        <a:buNone/>
                      </a:pPr>
                      <a:r>
                        <a:rPr lang="ar-DZ" sz="2000" b="1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01</a:t>
                      </a:r>
                      <a:endParaRPr lang="fr-FR" sz="2000" b="1" kern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Sakkal Majalla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المسابقة الوطنية الجامعية للتنشيط على </a:t>
                      </a:r>
                      <a:r>
                        <a:rPr lang="ar-DZ" sz="18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الركح</a:t>
                      </a: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 الطبعة 05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جامعة الوادي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من 04إلى06ديسمبر 2023</a:t>
                      </a:r>
                      <a:endParaRPr lang="fr-FR" sz="105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مشاركة 402مشاركا يمثلون </a:t>
                      </a:r>
                      <a:r>
                        <a:rPr lang="ar-DZ" sz="18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49 مؤسسة </a:t>
                      </a: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جامعية بتأهل 11 طالب وطالبة.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1053390">
                <a:tc>
                  <a:txBody>
                    <a:bodyPr/>
                    <a:lstStyle/>
                    <a:p>
                      <a:pPr marL="342900" lvl="0" indent="-34290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600"/>
                        <a:buFont typeface="+mj-lt"/>
                        <a:buNone/>
                      </a:pPr>
                      <a:r>
                        <a:rPr lang="ar-DZ" sz="2000" b="1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02</a:t>
                      </a:r>
                      <a:endParaRPr lang="fr-FR" sz="2000" b="1" kern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Sakkal Majalla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المسابقة الوطنية لأفلام </a:t>
                      </a:r>
                      <a:r>
                        <a:rPr lang="ar-DZ" sz="18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الموبايل</a:t>
                      </a: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 "الذاكرة والتلاحم الوطني" عن بعد الطبعة الثانية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 </a:t>
                      </a:r>
                      <a:r>
                        <a:rPr lang="ar-DZ" sz="18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خ</a:t>
                      </a: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 ج ميلة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latin typeface="Calibri"/>
                          <a:ea typeface="Calibri"/>
                          <a:cs typeface="Sakkal Majalla"/>
                        </a:rPr>
                        <a:t>من 07 إلى 10 ديسمبر 2023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44 فيلم منها 22 فيلم مقبول بمشاركة 28 مؤسسة </a:t>
                      </a:r>
                      <a:r>
                        <a:rPr lang="ar-DZ" sz="18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جامعية </a:t>
                      </a:r>
                      <a:r>
                        <a:rPr lang="fr-FR" sz="1800" dirty="0" smtClean="0">
                          <a:solidFill>
                            <a:srgbClr val="000000"/>
                          </a:solidFill>
                          <a:latin typeface="Sakkal Majalla"/>
                          <a:ea typeface="Calibri"/>
                          <a:cs typeface="Arial"/>
                        </a:rPr>
                        <a:t>176</a:t>
                      </a:r>
                      <a:r>
                        <a:rPr lang="ar-DZ" sz="18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 </a:t>
                      </a: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طالب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915991">
                <a:tc>
                  <a:txBody>
                    <a:bodyPr/>
                    <a:lstStyle/>
                    <a:p>
                      <a:pPr marL="342900" lvl="0" indent="-34290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600"/>
                        <a:buFont typeface="+mj-lt"/>
                        <a:buNone/>
                      </a:pPr>
                      <a:r>
                        <a:rPr lang="ar-DZ" sz="2000" b="1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03</a:t>
                      </a:r>
                      <a:endParaRPr lang="ar-DZ" sz="2000" b="1" kern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Sakkal Majalla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المسابقة الوطنية الجامعية للرسم الكاريكاتيري الطبعة 04 عن بعد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جامعة </a:t>
                      </a:r>
                      <a:r>
                        <a:rPr lang="ar-DZ" sz="18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باتنة</a:t>
                      </a: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 01</a:t>
                      </a:r>
                      <a:endParaRPr lang="fr-FR" sz="105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من 01 إلى 20 فيفـري 2024 الإعلان 16 </a:t>
                      </a:r>
                      <a:r>
                        <a:rPr lang="ar-DZ" sz="18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أفريل</a:t>
                      </a:r>
                      <a:endParaRPr lang="fr-FR" sz="105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مشاركة14  </a:t>
                      </a: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مؤسسة جامعية يمثلون 23 عمل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702260">
                <a:tc>
                  <a:txBody>
                    <a:bodyPr/>
                    <a:lstStyle/>
                    <a:p>
                      <a:pPr marL="342900" lvl="0" indent="-34290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600"/>
                        <a:buFont typeface="+mj-lt"/>
                        <a:buNone/>
                      </a:pPr>
                      <a:r>
                        <a:rPr lang="ar-DZ" sz="2000" b="1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04</a:t>
                      </a:r>
                      <a:endParaRPr lang="ar-DZ" sz="2000" b="1" kern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Sakkal Majalla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المسابقة الوطنية الجامعية للرسم التشكيلي الطبعة الخامسة</a:t>
                      </a:r>
                      <a:endParaRPr lang="fr-FR" sz="1800" kern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Sakkal Majalla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جامعة </a:t>
                      </a:r>
                      <a:r>
                        <a:rPr lang="ar-DZ" sz="18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تبسة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من 08 فيفري إلى 16 أفريل 2024</a:t>
                      </a:r>
                      <a:endParaRPr lang="fr-FR" sz="105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مشاركة </a:t>
                      </a:r>
                      <a:r>
                        <a:rPr lang="ar-DZ" sz="18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65</a:t>
                      </a:r>
                      <a:r>
                        <a:rPr lang="ar-DZ" sz="1800" baseline="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 </a:t>
                      </a:r>
                      <a:r>
                        <a:rPr lang="ar-DZ" sz="18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طالب </a:t>
                      </a: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وطالبة بتأهل 12 عمل للمسابقة الحضوري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1404520">
                <a:tc>
                  <a:txBody>
                    <a:bodyPr/>
                    <a:lstStyle/>
                    <a:p>
                      <a:pPr marL="342900" lvl="0" indent="-34290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600"/>
                        <a:buFont typeface="+mj-lt"/>
                        <a:buNone/>
                      </a:pPr>
                      <a:r>
                        <a:rPr lang="ar-DZ" sz="2000" b="1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05</a:t>
                      </a:r>
                      <a:endParaRPr lang="ar-DZ" sz="2000" b="1" kern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Sakkal Majalla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المسابقة الوطنية </a:t>
                      </a:r>
                      <a:r>
                        <a:rPr lang="ar-DZ" sz="1800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الجامعية</a:t>
                      </a:r>
                      <a:r>
                        <a:rPr lang="ar-DZ" sz="1800" kern="1200" baseline="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 </a:t>
                      </a:r>
                      <a:r>
                        <a:rPr lang="ar-DZ" sz="1800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الميكروفون </a:t>
                      </a:r>
                      <a:r>
                        <a:rPr lang="ar-DZ" sz="18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الذهبي </a:t>
                      </a:r>
                      <a:r>
                        <a:rPr lang="ar-DZ" sz="1800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للتنشيط</a:t>
                      </a:r>
                      <a:r>
                        <a:rPr lang="ar-DZ" sz="1800" kern="1200" baseline="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 </a:t>
                      </a:r>
                      <a:r>
                        <a:rPr lang="ar-DZ" sz="1800" kern="1200" dirty="0" err="1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التلفزي</a:t>
                      </a:r>
                      <a:r>
                        <a:rPr lang="ar-DZ" sz="1800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 </a:t>
                      </a:r>
                      <a:r>
                        <a:rPr lang="ar-DZ" sz="18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والتعليق الرياضي" الطبعة 04</a:t>
                      </a:r>
                      <a:endParaRPr lang="fr-FR" sz="1800" kern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Sakkal Majalla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جامعة </a:t>
                      </a:r>
                      <a:r>
                        <a:rPr lang="ar-DZ" sz="18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ورقلة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من 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Sakkal Majalla"/>
                          <a:ea typeface="Calibri"/>
                          <a:cs typeface="Arial"/>
                        </a:rPr>
                        <a:t>11</a:t>
                      </a:r>
                      <a:r>
                        <a:rPr lang="ar-DZ" sz="18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 </a:t>
                      </a: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إلى 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Sakkal Majalla"/>
                          <a:ea typeface="Calibri"/>
                          <a:cs typeface="Arial"/>
                        </a:rPr>
                        <a:t>13</a:t>
                      </a: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 فيفري 2024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 smtClean="0">
                          <a:latin typeface="Calibri"/>
                          <a:ea typeface="Calibri"/>
                          <a:cs typeface="Sakkal Majalla"/>
                        </a:rPr>
                        <a:t>مشاركة  </a:t>
                      </a:r>
                      <a:r>
                        <a:rPr lang="ar-DZ" sz="1800" dirty="0">
                          <a:latin typeface="Calibri"/>
                          <a:ea typeface="Calibri"/>
                          <a:cs typeface="Sakkal Majalla"/>
                        </a:rPr>
                        <a:t>34 مؤسسة جامعية </a:t>
                      </a:r>
                      <a:r>
                        <a:rPr lang="ar-DZ" sz="1800" dirty="0" smtClean="0">
                          <a:latin typeface="Calibri"/>
                          <a:ea typeface="Calibri"/>
                          <a:cs typeface="Sakkal Majalla"/>
                        </a:rPr>
                        <a:t>يمثلون  73  </a:t>
                      </a:r>
                      <a:r>
                        <a:rPr lang="ar-DZ" sz="1800" dirty="0">
                          <a:latin typeface="Calibri"/>
                          <a:ea typeface="Calibri"/>
                          <a:cs typeface="Sakkal Majalla"/>
                        </a:rPr>
                        <a:t>طالب طالبة تأهل للنهائي حضوري 12 مشارك تنشيط </a:t>
                      </a:r>
                      <a:r>
                        <a:rPr lang="ar-DZ" sz="1800" dirty="0" err="1">
                          <a:latin typeface="Calibri"/>
                          <a:ea typeface="Calibri"/>
                          <a:cs typeface="Sakkal Majalla"/>
                        </a:rPr>
                        <a:t>تلفزي</a:t>
                      </a:r>
                      <a:r>
                        <a:rPr lang="ar-DZ" sz="1800" dirty="0">
                          <a:latin typeface="Calibri"/>
                          <a:ea typeface="Calibri"/>
                          <a:cs typeface="Sakkal Majalla"/>
                        </a:rPr>
                        <a:t> </a:t>
                      </a:r>
                      <a:r>
                        <a:rPr lang="ar-DZ" sz="1800" dirty="0" smtClean="0">
                          <a:latin typeface="Calibri"/>
                          <a:ea typeface="Calibri"/>
                          <a:cs typeface="Sakkal Majalla"/>
                        </a:rPr>
                        <a:t>و 12مشارك </a:t>
                      </a:r>
                      <a:r>
                        <a:rPr lang="ar-DZ" sz="1800" dirty="0">
                          <a:latin typeface="Calibri"/>
                          <a:ea typeface="Calibri"/>
                          <a:cs typeface="Sakkal Majalla"/>
                        </a:rPr>
                        <a:t>تعليق رياضي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5" name="Rectangle à coins arrondis 4"/>
          <p:cNvSpPr/>
          <p:nvPr/>
        </p:nvSpPr>
        <p:spPr>
          <a:xfrm>
            <a:off x="214282" y="142852"/>
            <a:ext cx="8643998" cy="571504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3600" b="1" dirty="0" smtClean="0">
                <a:latin typeface="Sakkal Majalla" pitchFamily="2" charset="-78"/>
                <a:cs typeface="Sakkal Majalla" pitchFamily="2" charset="-78"/>
              </a:rPr>
              <a:t>الأنشطة المنفذة</a:t>
            </a:r>
            <a:endParaRPr lang="fr-FR" sz="3600" b="1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214281" y="285725"/>
          <a:ext cx="8643999" cy="6239121"/>
        </p:xfrm>
        <a:graphic>
          <a:graphicData uri="http://schemas.openxmlformats.org/drawingml/2006/table">
            <a:tbl>
              <a:tblPr rtl="1"/>
              <a:tblGrid>
                <a:gridCol w="506745"/>
                <a:gridCol w="2448065"/>
                <a:gridCol w="1538202"/>
                <a:gridCol w="1534009"/>
                <a:gridCol w="2616978"/>
              </a:tblGrid>
              <a:tr h="1065447">
                <a:tc>
                  <a:txBody>
                    <a:bodyPr/>
                    <a:lstStyle/>
                    <a:p>
                      <a:pPr marL="342900" lvl="0" indent="-34290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600"/>
                        <a:buFont typeface="+mj-lt"/>
                        <a:buNone/>
                      </a:pPr>
                      <a:r>
                        <a:rPr lang="ar-DZ" sz="2000" b="1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06</a:t>
                      </a:r>
                      <a:endParaRPr lang="ar-DZ" sz="2000" b="1" kern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Sakkal Majalla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المسابقة الوطنية الجامعية للزخرفة والخط العربي الطبعة 08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 </a:t>
                      </a:r>
                      <a:r>
                        <a:rPr lang="ar-DZ" sz="18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خ</a:t>
                      </a: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 ج البليدة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من13 </a:t>
                      </a:r>
                      <a:r>
                        <a:rPr lang="ar-DZ" sz="18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إلى</a:t>
                      </a:r>
                      <a:r>
                        <a:rPr lang="fr-FR" sz="1800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15</a:t>
                      </a:r>
                      <a:r>
                        <a:rPr lang="ar-DZ" sz="18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 فيفري2024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مشاركة 62 طالب وطالبة من 24 مؤسسة جامعية</a:t>
                      </a:r>
                      <a:endParaRPr lang="fr-FR" sz="105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1065447">
                <a:tc>
                  <a:txBody>
                    <a:bodyPr/>
                    <a:lstStyle/>
                    <a:p>
                      <a:pPr marL="342900" lvl="0" indent="-34290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600"/>
                        <a:buFont typeface="+mj-lt"/>
                        <a:buNone/>
                      </a:pPr>
                      <a:r>
                        <a:rPr lang="ar-DZ" sz="2000" b="1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07</a:t>
                      </a:r>
                      <a:endParaRPr lang="ar-DZ" sz="2000" b="1" kern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Sakkal Majalla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الصالون الوطني الجامعي </a:t>
                      </a:r>
                      <a:r>
                        <a:rPr lang="ar-DZ" sz="18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للتصويرالفوتوغرافي</a:t>
                      </a: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  الطبعة 07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المدينة الجامعية </a:t>
                      </a:r>
                      <a:r>
                        <a:rPr lang="ar-DZ" sz="18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تيسمسيلت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من 23 إلى 25 فيفري 2024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مشاركة  35 مؤسسة جامعية يمثلون 33 طالب مشارك في تظاهرة المشي في الجبال.</a:t>
                      </a:r>
                      <a:endParaRPr lang="fr-FR" sz="105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940943">
                <a:tc>
                  <a:txBody>
                    <a:bodyPr/>
                    <a:lstStyle/>
                    <a:p>
                      <a:pPr marL="342900" lvl="0" indent="-34290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600"/>
                        <a:buFont typeface="+mj-lt"/>
                        <a:buNone/>
                      </a:pPr>
                      <a:r>
                        <a:rPr lang="ar-DZ" sz="2000" b="1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08</a:t>
                      </a:r>
                      <a:endParaRPr lang="ar-DZ" sz="2000" b="1" kern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Sakkal Majalla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>
                          <a:latin typeface="Calibri"/>
                          <a:ea typeface="Calibri"/>
                          <a:cs typeface="Sakkal Majalla"/>
                        </a:rPr>
                        <a:t>المهرجان الوطني للمونولوج الطبعة 09 عن بعد وحضوري</a:t>
                      </a:r>
                      <a:endParaRPr lang="fr-FR" sz="105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latin typeface="Calibri"/>
                          <a:ea typeface="Calibri"/>
                          <a:cs typeface="Sakkal Majalla"/>
                        </a:rPr>
                        <a:t>م </a:t>
                      </a:r>
                      <a:r>
                        <a:rPr lang="ar-DZ" sz="1800" dirty="0" err="1">
                          <a:latin typeface="Calibri"/>
                          <a:ea typeface="Calibri"/>
                          <a:cs typeface="Sakkal Majalla"/>
                        </a:rPr>
                        <a:t>خ</a:t>
                      </a:r>
                      <a:r>
                        <a:rPr lang="ar-DZ" sz="1800" dirty="0">
                          <a:latin typeface="Calibri"/>
                          <a:ea typeface="Calibri"/>
                          <a:cs typeface="Sakkal Majalla"/>
                        </a:rPr>
                        <a:t> ج الوادي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latin typeface="Calibri"/>
                          <a:ea typeface="Calibri"/>
                          <a:cs typeface="Sakkal Majalla"/>
                        </a:rPr>
                        <a:t>من 26 فيفري إلى 01 مارس 2024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مشاركة 10 مؤسسة جامعية بمجموع 150 طالب وطالبة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1214446">
                <a:tc>
                  <a:txBody>
                    <a:bodyPr/>
                    <a:lstStyle/>
                    <a:p>
                      <a:pPr marL="342900" lvl="0" indent="-34290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600"/>
                        <a:buFont typeface="+mj-lt"/>
                        <a:buNone/>
                      </a:pPr>
                      <a:r>
                        <a:rPr lang="ar-DZ" sz="2000" b="1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09</a:t>
                      </a:r>
                      <a:endParaRPr lang="ar-DZ" sz="2000" b="1" kern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Sakkal Majalla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المهرجان الوطني الجامعي للإنشاد و المديح</a:t>
                      </a:r>
                      <a:endParaRPr lang="fr-FR" sz="105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 </a:t>
                      </a:r>
                      <a:r>
                        <a:rPr lang="ar-DZ" sz="18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خ</a:t>
                      </a: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 ج </a:t>
                      </a:r>
                      <a:r>
                        <a:rPr lang="ar-DZ" sz="18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أدرار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من 27 فيفري </a:t>
                      </a:r>
                      <a:r>
                        <a:rPr lang="ar-DZ" sz="18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الى</a:t>
                      </a: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 02 مارس 2024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مشاركة 24 مؤسسة جامعية يمثلون 490 طالب وطالبة وتتويج </a:t>
                      </a:r>
                      <a:r>
                        <a:rPr lang="ar-DZ" sz="18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3</a:t>
                      </a:r>
                      <a:r>
                        <a:rPr lang="fr-FR" sz="18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 </a:t>
                      </a:r>
                      <a:r>
                        <a:rPr lang="ar-DZ" sz="18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 </a:t>
                      </a: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فرق جامعية في المراتب </a:t>
                      </a:r>
                      <a:r>
                        <a:rPr lang="ar-DZ" sz="18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الأولى </a:t>
                      </a:r>
                      <a:r>
                        <a:rPr lang="ar-DZ" sz="18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تامنغست</a:t>
                      </a: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، وادي سوف، </a:t>
                      </a:r>
                      <a:r>
                        <a:rPr lang="ar-DZ" sz="18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قسنطينة</a:t>
                      </a: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 عين </a:t>
                      </a:r>
                      <a:r>
                        <a:rPr lang="ar-DZ" sz="18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الباي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952706">
                <a:tc>
                  <a:txBody>
                    <a:bodyPr/>
                    <a:lstStyle/>
                    <a:p>
                      <a:pPr marL="342900" lvl="0" indent="-34290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600"/>
                        <a:buFont typeface="+mj-lt"/>
                        <a:buNone/>
                      </a:pPr>
                      <a:r>
                        <a:rPr lang="ar-DZ" sz="2000" b="1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10</a:t>
                      </a:r>
                      <a:endParaRPr lang="ar-DZ" sz="2000" b="1" kern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Sakkal Majalla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المسابقة الوطنية الجامعية للكتابة للطفل الطبعة 03عن بعد</a:t>
                      </a:r>
                      <a:endParaRPr lang="fr-FR" sz="105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المدرسة العليا للأساتذة </a:t>
                      </a:r>
                      <a:r>
                        <a:rPr lang="ar-DZ" sz="18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سطيف</a:t>
                      </a: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 </a:t>
                      </a:r>
                      <a:endParaRPr lang="fr-FR" sz="105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من05 إلى 07مارس 2024</a:t>
                      </a:r>
                      <a:endParaRPr lang="fr-FR" sz="105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مشاركة 33 مؤسسة يمثلون أزيد من 60 عمل  وتم قبول 10 أعمال باللغة العربية </a:t>
                      </a:r>
                      <a:r>
                        <a:rPr lang="ar-DZ" sz="18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و</a:t>
                      </a: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 05 أعمال باللغة الإنجليزية.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952706">
                <a:tc>
                  <a:txBody>
                    <a:bodyPr/>
                    <a:lstStyle/>
                    <a:p>
                      <a:pPr marL="342900" lvl="0" indent="-34290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600"/>
                        <a:buFont typeface="+mj-lt"/>
                        <a:buNone/>
                      </a:pPr>
                      <a:r>
                        <a:rPr lang="ar-DZ" sz="2000" b="1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11</a:t>
                      </a:r>
                      <a:endParaRPr lang="ar-DZ" sz="2000" b="1" kern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Sakkal Majalla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الطبعة الرابعة للمسابقة الوطنية لتحدي القراءة</a:t>
                      </a:r>
                      <a:endParaRPr lang="fr-FR" sz="1800" kern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Sakkal Majall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المدرسة العليا للأساتذة </a:t>
                      </a:r>
                      <a:r>
                        <a:rPr lang="ar-DZ" sz="1800" kern="12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بورقلة</a:t>
                      </a:r>
                      <a:endParaRPr lang="fr-FR" sz="1800" kern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Sakkal Majall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من 15 مارس إلى15 </a:t>
                      </a:r>
                      <a:r>
                        <a:rPr lang="ar-DZ" sz="1800" kern="12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أفريل</a:t>
                      </a:r>
                      <a:r>
                        <a:rPr lang="ar-DZ" sz="18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 2024</a:t>
                      </a:r>
                      <a:endParaRPr lang="fr-FR" sz="1800" kern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Sakkal Majall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19 مؤسسة جامعية بمشاركة 19 طالب وتم قبول 16 طالب.</a:t>
                      </a:r>
                      <a:endParaRPr lang="fr-FR" sz="1800" kern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Sakkal Majall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214282" y="357168"/>
          <a:ext cx="8715436" cy="6072229"/>
        </p:xfrm>
        <a:graphic>
          <a:graphicData uri="http://schemas.openxmlformats.org/drawingml/2006/table">
            <a:tbl>
              <a:tblPr rtl="1"/>
              <a:tblGrid>
                <a:gridCol w="510933"/>
                <a:gridCol w="2468297"/>
                <a:gridCol w="1550915"/>
                <a:gridCol w="1546685"/>
                <a:gridCol w="2638606"/>
              </a:tblGrid>
              <a:tr h="919768">
                <a:tc>
                  <a:txBody>
                    <a:bodyPr/>
                    <a:lstStyle/>
                    <a:p>
                      <a:pPr marL="342900" lvl="0" indent="-34290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600"/>
                        <a:buFont typeface="+mj-lt"/>
                        <a:buNone/>
                      </a:pPr>
                      <a:r>
                        <a:rPr lang="ar-DZ" sz="2000" b="1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12</a:t>
                      </a: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الطبعة الثامنة للمسابقة الوطنية الجامعية في الشعر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جامعة بسكرة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من 25 جانفي الى 14 أفريل 2024</a:t>
                      </a:r>
                      <a:endParaRPr lang="fr-FR" sz="105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مشاركة 46 عمل  بمجموع مشاركة 26  مؤسسة جامعية منها 20 عمل مقبول</a:t>
                      </a:r>
                      <a:endParaRPr lang="fr-FR" sz="105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1002795">
                <a:tc>
                  <a:txBody>
                    <a:bodyPr/>
                    <a:lstStyle/>
                    <a:p>
                      <a:pPr marL="342900" lvl="0" indent="-34290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600"/>
                        <a:buFont typeface="+mj-lt"/>
                        <a:buNone/>
                      </a:pPr>
                      <a:r>
                        <a:rPr lang="ar-DZ" sz="2000" b="1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13</a:t>
                      </a: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المهرجان الوطني للمسرح الجامعي "محي الدين </a:t>
                      </a:r>
                      <a:r>
                        <a:rPr lang="ar-DZ" sz="18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بوزيد</a:t>
                      </a: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" </a:t>
                      </a:r>
                      <a:r>
                        <a:rPr lang="ar-DZ" sz="18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الطبعة الرابعة </a:t>
                      </a: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عشر  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المدينة الجامعية بلعباس 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من 17الى 22 أفريل 2024</a:t>
                      </a:r>
                      <a:endParaRPr lang="fr-FR" sz="105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إنتقاء 19 عمل مسرحي بقي للنهائي 10 أعمال 05 فرق مسرحية و 05 لحضور الورشات.</a:t>
                      </a:r>
                      <a:endParaRPr lang="fr-FR" sz="105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919768">
                <a:tc>
                  <a:txBody>
                    <a:bodyPr/>
                    <a:lstStyle/>
                    <a:p>
                      <a:pPr marL="342900" lvl="0" indent="-34290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600"/>
                        <a:buFont typeface="+mj-lt"/>
                        <a:buNone/>
                      </a:pPr>
                      <a:r>
                        <a:rPr lang="ar-DZ" sz="2000" b="1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14</a:t>
                      </a: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الطبعة الثامنة للمسابقة الوطنية الجامعية لتجويد القرآن </a:t>
                      </a:r>
                      <a:r>
                        <a:rPr lang="ar-DZ" sz="18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و</a:t>
                      </a: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 ترتيله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مديرية الخدمات الجامعية تلمسان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من 22 إلى27 </a:t>
                      </a:r>
                      <a:r>
                        <a:rPr lang="ar-DZ" sz="18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أفريل</a:t>
                      </a: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 2024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مشاركة 47 مؤسسة جامعية بمجموع 55 مشارك.</a:t>
                      </a:r>
                      <a:endParaRPr lang="ar-DZ" sz="1800" kern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Sakkal Majalla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1002795">
                <a:tc>
                  <a:txBody>
                    <a:bodyPr/>
                    <a:lstStyle/>
                    <a:p>
                      <a:pPr marL="342900" lvl="0" indent="-34290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600"/>
                        <a:buFont typeface="+mj-lt"/>
                        <a:buNone/>
                      </a:pPr>
                      <a:r>
                        <a:rPr lang="ar-DZ" sz="2000" b="1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15</a:t>
                      </a: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الطبعة الخامسة للمهرجان الوطني الجامعي سيرتا شو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مديرية الخدمات الجامعية </a:t>
                      </a:r>
                      <a:r>
                        <a:rPr lang="ar-DZ" sz="18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قسنطينة</a:t>
                      </a: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 عين </a:t>
                      </a:r>
                      <a:r>
                        <a:rPr lang="ar-DZ" sz="18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الباي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من 24 إلى27 </a:t>
                      </a:r>
                      <a:r>
                        <a:rPr lang="ar-DZ" sz="18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أفريل</a:t>
                      </a: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 2024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49 مشارك بانتقاء 21 عمل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890043">
                <a:tc>
                  <a:txBody>
                    <a:bodyPr/>
                    <a:lstStyle/>
                    <a:p>
                      <a:pPr marL="342900" lvl="0" indent="-34290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600"/>
                        <a:buFont typeface="+mj-lt"/>
                        <a:buNone/>
                      </a:pPr>
                      <a:r>
                        <a:rPr lang="ar-DZ" sz="2000" b="1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16</a:t>
                      </a: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الطبعة الرابعة للمسابقة الوطنية للتنشيط الإذاعي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مديرية الخدمات الجامعية </a:t>
                      </a:r>
                      <a:r>
                        <a:rPr lang="ar-DZ" sz="18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حنشلة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من 02 إلى 05 </a:t>
                      </a:r>
                      <a:r>
                        <a:rPr lang="ar-DZ" sz="18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ماي</a:t>
                      </a: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 2024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مشاركة 53 مؤسسة جامعية تمثل 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Sakkal Majalla"/>
                          <a:ea typeface="Calibri"/>
                          <a:cs typeface="Arial"/>
                        </a:rPr>
                        <a:t>103</a:t>
                      </a: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طالب وطالبة.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1337060">
                <a:tc>
                  <a:txBody>
                    <a:bodyPr/>
                    <a:lstStyle/>
                    <a:p>
                      <a:pPr marL="342900" lvl="0" indent="-34290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600"/>
                        <a:buFont typeface="+mj-lt"/>
                        <a:buNone/>
                      </a:pPr>
                      <a:r>
                        <a:rPr lang="ar-DZ" sz="2000" b="1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17</a:t>
                      </a: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المسابقة الوطنية للطالب المؤلف عن بعد وحضوري الطبعة الثانية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جامعة </a:t>
                      </a:r>
                      <a:r>
                        <a:rPr lang="ar-DZ" sz="18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جيجل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يومي 07 و 08 ماي 2024</a:t>
                      </a:r>
                      <a:endParaRPr lang="fr-FR" sz="105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مشاركة 36 مؤسسة مشاركة تمثل 74 عمل تم قبول69 منها 33 قصة قصيرة و19 عمل في الشعر و17 عمل نصوص نثرية.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540</Words>
  <Application>Microsoft Office PowerPoint</Application>
  <PresentationFormat>Affichage à l'écran (4:3)</PresentationFormat>
  <Paragraphs>91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Diapositive 1</vt:lpstr>
      <vt:lpstr>Diapositive 2</vt:lpstr>
      <vt:lpstr>Diapositive 3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DELL</dc:creator>
  <cp:lastModifiedBy>amina</cp:lastModifiedBy>
  <cp:revision>16</cp:revision>
  <dcterms:created xsi:type="dcterms:W3CDTF">2024-07-04T23:51:34Z</dcterms:created>
  <dcterms:modified xsi:type="dcterms:W3CDTF">2024-07-21T11:22:12Z</dcterms:modified>
</cp:coreProperties>
</file>