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64" r:id="rId4"/>
    <p:sldId id="262" r:id="rId5"/>
    <p:sldId id="263" r:id="rId6"/>
    <p:sldId id="267" r:id="rId7"/>
    <p:sldId id="266" r:id="rId8"/>
    <p:sldId id="268" r:id="rId9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FEC"/>
    <a:srgbClr val="FBDDF9"/>
    <a:srgbClr val="FCC9C0"/>
    <a:srgbClr val="F29AEC"/>
    <a:srgbClr val="CDACE6"/>
    <a:srgbClr val="004A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948" autoAdjust="0"/>
  </p:normalViewPr>
  <p:slideViewPr>
    <p:cSldViewPr>
      <p:cViewPr varScale="1">
        <p:scale>
          <a:sx n="82" d="100"/>
          <a:sy n="82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456B3-8B1B-48F3-9294-6468E8D63CA4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1DCE7-F9E1-41C4-8140-5AE518B3B7C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9F7C-B13A-4DC5-AD02-CFCC48A4A4BD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469CF-BE90-4E3A-A6DF-F8E8C141D8D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60B8C-3D0E-4E14-9378-22D78D065EAA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FAC1E-3467-4728-BAB7-19801C336D6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33C8A-64E4-43D2-8D82-58637BA9D1DF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C7ED7-096E-4482-B11D-C5BBA257774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DF348-8240-4719-9C19-ACF3CFFAB2C8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430CA-92B0-43E7-BDF2-4E21CF87BCB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5D82-E231-4537-B4F3-48EC1AC2014F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77FC1-6CB3-4ED7-99A5-6555FD522FB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40619-4D17-48AC-B12F-9A4130BB1B18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5B9E6-E841-442C-BC5E-9A483BA8179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0C5C-D226-4D6D-B289-02CDD0D67F3C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D4A11-C06B-405F-AC93-E56D92B67EE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4EACC-9A20-4EA7-AF0C-D4E14CC27460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DB2F7-03AD-48F4-B9FF-6CE4532519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83427-517B-4826-8C54-5F88B84DEE59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B6EC9-D937-4190-91F3-B98374B3C03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CE8A-BA1A-4ECE-9783-5BAE7ADD70A4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FD00D-CD17-4FA1-BA60-08E1CE76015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B42C97-5CC9-4404-BF4C-9A8391FA2BB4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0EF319-5A7F-458A-BD72-E2C3FCD1718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61" r:id="rId2"/>
    <p:sldLayoutId id="2147483770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71" r:id="rId9"/>
    <p:sldLayoutId id="2147483767" r:id="rId10"/>
    <p:sldLayoutId id="21474837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851648" cy="2743200"/>
          </a:xfrm>
        </p:spPr>
        <p:txBody>
          <a:bodyPr>
            <a:normAutofit fontScale="90000"/>
          </a:bodyPr>
          <a:lstStyle/>
          <a:p>
            <a:pPr algn="ctr" rtl="1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900" dirty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000" dirty="0" smtClean="0">
                <a:solidFill>
                  <a:schemeClr val="bg1"/>
                </a:solidFill>
                <a:ea typeface="Times New Roman"/>
                <a:cs typeface="Sakkal Majalla"/>
              </a:rPr>
              <a:t>الـجــمهوريــــة </a:t>
            </a:r>
            <a:r>
              <a:rPr lang="ar-DZ" sz="4000" dirty="0">
                <a:solidFill>
                  <a:schemeClr val="bg1"/>
                </a:solidFill>
                <a:ea typeface="Times New Roman"/>
                <a:cs typeface="Sakkal Majalla"/>
              </a:rPr>
              <a:t>الـجزائريـــــة الديمقراطيــــــة الشعبيـــــة</a:t>
            </a:r>
            <a:r>
              <a:rPr lang="en-US" sz="4400" dirty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en-US" sz="4400" dirty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000" dirty="0">
                <a:solidFill>
                  <a:schemeClr val="bg1"/>
                </a:solidFill>
                <a:ea typeface="Times New Roman"/>
                <a:cs typeface="Sakkal Majalla"/>
              </a:rPr>
              <a:t>وزارة التعليــم العالــــي والبحــــث العلــــــمي</a:t>
            </a:r>
            <a:r>
              <a:rPr lang="en-US" sz="1300" dirty="0">
                <a:solidFill>
                  <a:schemeClr val="bg1"/>
                </a:solidFill>
                <a:ea typeface="Calibri"/>
                <a:cs typeface="Arial"/>
              </a:rPr>
              <a:t/>
            </a:r>
            <a:br>
              <a:rPr lang="en-US" sz="1300" dirty="0">
                <a:solidFill>
                  <a:schemeClr val="bg1"/>
                </a:solidFill>
                <a:ea typeface="Calibri"/>
                <a:cs typeface="Arial"/>
              </a:rPr>
            </a:br>
            <a:r>
              <a:rPr lang="ar-DZ" sz="4000" dirty="0">
                <a:solidFill>
                  <a:schemeClr val="bg1"/>
                </a:solidFill>
                <a:ea typeface="Times New Roman"/>
                <a:cs typeface="Sakkal Majalla"/>
              </a:rPr>
              <a:t>مديرية الحياة الطلابية</a:t>
            </a:r>
            <a:r>
              <a:rPr lang="en-US" sz="1200" dirty="0">
                <a:solidFill>
                  <a:schemeClr val="tx1"/>
                </a:solidFill>
                <a:ea typeface="Calibri"/>
                <a:cs typeface="Arial"/>
              </a:rPr>
              <a:t/>
            </a:r>
            <a:br>
              <a:rPr lang="en-US" sz="1200" dirty="0">
                <a:solidFill>
                  <a:schemeClr val="tx1"/>
                </a:solidFill>
                <a:ea typeface="Calibri"/>
                <a:cs typeface="Arial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" y="2895600"/>
            <a:ext cx="7854696" cy="2286000"/>
          </a:xfrm>
          <a:solidFill>
            <a:srgbClr val="FBDDF9"/>
          </a:solidFill>
          <a:ln w="317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R="0" algn="ctr" rtl="1" eaLnBrk="1" hangingPunct="1">
              <a:lnSpc>
                <a:spcPct val="105000"/>
              </a:lnSpc>
              <a:spcBef>
                <a:spcPct val="0"/>
              </a:spcBef>
              <a:tabLst>
                <a:tab pos="179388" algn="l"/>
              </a:tabLst>
              <a:defRPr/>
            </a:pPr>
            <a:r>
              <a:rPr lang="ar-DZ" sz="4300" smtClean="0">
                <a:solidFill>
                  <a:schemeClr val="bg1"/>
                </a:solidFill>
                <a:latin typeface="ae_AlMohanad" pitchFamily="18" charset="-78"/>
                <a:ea typeface="Times New Roman" pitchFamily="18" charset="0"/>
                <a:cs typeface="ae_AlMohanad" pitchFamily="18" charset="-78"/>
              </a:rPr>
              <a:t>حصيلة التظاهرات الوطنية للرياضات الفردية والجماعية المبرمجة للسنة الجامعية </a:t>
            </a:r>
            <a:r>
              <a:rPr lang="ar-DZ" sz="43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Sakkal Majalla" pitchFamily="2" charset="-78"/>
              </a:rPr>
              <a:t>2023/2022</a:t>
            </a:r>
            <a:r>
              <a:rPr lang="ar-DZ" sz="430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endParaRPr lang="en-US" sz="430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R="0" eaLnBrk="1" hangingPunct="1">
              <a:lnSpc>
                <a:spcPct val="90000"/>
              </a:lnSpc>
              <a:tabLst>
                <a:tab pos="179388" algn="l"/>
              </a:tabLst>
              <a:defRPr/>
            </a:pPr>
            <a:endParaRPr lang="en-US" smtClean="0"/>
          </a:p>
        </p:txBody>
      </p:sp>
      <p:pic>
        <p:nvPicPr>
          <p:cNvPr id="5126" name="Imag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410200"/>
            <a:ext cx="1460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Imag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07013"/>
            <a:ext cx="12954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Imag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7475" y="1143000"/>
            <a:ext cx="12287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Sans titre.png"/>
          <p:cNvPicPr/>
          <p:nvPr/>
        </p:nvPicPr>
        <p:blipFill>
          <a:blip r:embed="rId5" cstate="print"/>
          <a:stretch>
            <a:fillRect/>
          </a:stretch>
        </p:blipFill>
        <p:spPr>
          <a:xfrm rot="20291915">
            <a:off x="2483343" y="5274357"/>
            <a:ext cx="1504950" cy="1352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30" name="Image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5337175"/>
            <a:ext cx="144780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10" descr="C:\Users\Meriem\Desktop\activities.jpg"/>
          <p:cNvPicPr/>
          <p:nvPr/>
        </p:nvPicPr>
        <p:blipFill>
          <a:blip r:embed="rId7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0" y="975521"/>
            <a:ext cx="2032635" cy="16725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84947" y="2071688"/>
          <a:ext cx="8705066" cy="3857651"/>
        </p:xfrm>
        <a:graphic>
          <a:graphicData uri="http://schemas.openxmlformats.org/drawingml/2006/table">
            <a:tbl>
              <a:tblPr rtl="1" firstRow="1" firstCol="1" bandRow="1"/>
              <a:tblGrid>
                <a:gridCol w="555977"/>
                <a:gridCol w="2288302"/>
                <a:gridCol w="2141484"/>
                <a:gridCol w="1618996"/>
                <a:gridCol w="2100307"/>
              </a:tblGrid>
              <a:tr h="59348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mbria"/>
                          <a:ea typeface="Calibri"/>
                          <a:cs typeface="Arial"/>
                        </a:rPr>
                        <a:t>الرقم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mbria"/>
                          <a:ea typeface="Calibri"/>
                          <a:cs typeface="Arial"/>
                        </a:rPr>
                        <a:t>نوع الرياضة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mbria"/>
                          <a:ea typeface="Calibri"/>
                          <a:cs typeface="Arial"/>
                        </a:rPr>
                        <a:t>المؤسسة المقترحة لاحتضان النشاط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mbria"/>
                          <a:ea typeface="Calibri"/>
                          <a:cs typeface="Arial"/>
                        </a:rPr>
                        <a:t>الفترة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Cambria"/>
                          <a:ea typeface="Calibri"/>
                          <a:cs typeface="Arial"/>
                        </a:rPr>
                        <a:t>الملاحظة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90227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01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انتقاء</a:t>
                      </a:r>
                      <a:r>
                        <a:rPr lang="ar-DZ" sz="1600" b="1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الفرق 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الرياضية الجامعية </a:t>
                      </a:r>
                      <a:endParaRPr lang="ar-DZ" sz="1600" b="1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في 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الرياضات الجماعية ذكور وإناث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القطر الوطني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01 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إلى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31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أكتوبر 2022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6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26036 طالب وطالبة  في مختلف المنافسات الولائية وانتقاء الفرق الجامعية لـ 48  ولاية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8371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تنظيم البطولات الجهوية الجامعية </a:t>
                      </a:r>
                      <a:endParaRPr lang="ar-DZ" sz="1600" b="1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في 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الرياضات الجماعية ذكور وإناث 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عنابة،  تلمسان ، بويرة، بشار، جيجل، سعيدة، تيزي وزو، أدرار، سطيف، تيارت، 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البليدة الأغواط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قسنطينة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، بومرداس،  معسكر وبسكرة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01 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نوفمبر 2022 </a:t>
                      </a:r>
                      <a:endParaRPr lang="ar-DZ" sz="1600" b="1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إلى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31 </a:t>
                      </a:r>
                      <a:r>
                        <a:rPr lang="ar-DZ" sz="1600" b="1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مارس 2023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6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5889 طالب وطالبة موزعين على 293 فريق وإجراء أكثر من 1231 مقابلة في مختلف الرياضات الجماعية ذكور وإناث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90227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تظاهرة المشي في الجبال الطبعة التاسعة</a:t>
                      </a:r>
                      <a:endParaRPr lang="en-US" sz="1600" b="1" dirty="0"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تيسمسيلت   </a:t>
                      </a:r>
                      <a:endParaRPr lang="en-US" sz="1600" b="1" dirty="0"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يوم 19 نوفمبر </a:t>
                      </a:r>
                      <a:r>
                        <a:rPr lang="ar-DZ" sz="1600" b="1" dirty="0"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2022</a:t>
                      </a:r>
                      <a:endParaRPr lang="en-US" sz="1600" b="1" dirty="0"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6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30 وفد من مختلف المؤسسات الجامعية بمجموع 400 طالب و طالبة</a:t>
                      </a:r>
                      <a:r>
                        <a:rPr lang="ar-DZ" sz="1600" b="1" dirty="0"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78" name="Rectangle 3"/>
          <p:cNvSpPr>
            <a:spLocks noChangeArrowheads="1"/>
          </p:cNvSpPr>
          <p:nvPr/>
        </p:nvSpPr>
        <p:spPr bwMode="auto">
          <a:xfrm>
            <a:off x="871538" y="601663"/>
            <a:ext cx="7239000" cy="4095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0" algn="l"/>
              </a:tabLst>
            </a:pPr>
            <a:r>
              <a:rPr lang="ar-DZ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التظاهرات الوطنية للرياضات الفردية والجماعية المبرمجة للسنة الجامعية 2022</a:t>
            </a:r>
            <a:r>
              <a:rPr lang="fr-FR" b="1">
                <a:latin typeface="Calibri" pitchFamily="34" charset="0"/>
                <a:ea typeface="Calibri" pitchFamily="34" charset="0"/>
                <a:cs typeface="AlMateen-Bold" pitchFamily="18" charset="-78"/>
              </a:rPr>
              <a:t>/</a:t>
            </a:r>
            <a:r>
              <a:rPr lang="ar-DZ" b="1">
                <a:latin typeface="Calibri" pitchFamily="34" charset="0"/>
                <a:ea typeface="Calibri" pitchFamily="34" charset="0"/>
                <a:cs typeface="AlMateen-Bold" pitchFamily="18" charset="-78"/>
              </a:rPr>
              <a:t>2023</a:t>
            </a:r>
            <a:endParaRPr lang="en-US" sz="1100">
              <a:latin typeface="Calibri" pitchFamily="34" charset="0"/>
            </a:endParaRPr>
          </a:p>
        </p:txBody>
      </p:sp>
      <p:sp>
        <p:nvSpPr>
          <p:cNvPr id="6179" name="ZoneTexte 1"/>
          <p:cNvSpPr txBox="1">
            <a:spLocks noChangeArrowheads="1"/>
          </p:cNvSpPr>
          <p:nvPr/>
        </p:nvSpPr>
        <p:spPr bwMode="auto">
          <a:xfrm>
            <a:off x="7162800" y="1150938"/>
            <a:ext cx="1752600" cy="369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ar-SA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النشاطات </a:t>
            </a:r>
            <a:r>
              <a:rPr lang="ar-DZ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المنفذة</a:t>
            </a:r>
            <a:r>
              <a:rPr lang="ar-SA" b="1"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endParaRPr lang="fr-FR" b="1">
              <a:latin typeface="Calibri" pitchFamily="34" charset="0"/>
              <a:ea typeface="Calibri" pitchFamily="34" charset="0"/>
              <a:cs typeface="AlMateen-Bold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81000" y="1066800"/>
          <a:ext cx="8382000" cy="5085262"/>
        </p:xfrm>
        <a:graphic>
          <a:graphicData uri="http://schemas.openxmlformats.org/drawingml/2006/table">
            <a:tbl>
              <a:tblPr rtl="1" firstRow="1" firstCol="1" bandRow="1"/>
              <a:tblGrid>
                <a:gridCol w="535343"/>
                <a:gridCol w="2150937"/>
                <a:gridCol w="1882966"/>
                <a:gridCol w="1896738"/>
                <a:gridCol w="1916016"/>
              </a:tblGrid>
              <a:tr h="965291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04</a:t>
                      </a:r>
                      <a:endParaRPr kumimoji="0" lang="en-US" sz="12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البطولة الوطنية الجامعية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للكراتي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سطيف 02 بالتنسيق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</a:p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مع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سطيف الهضاب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08 إلى 11 ديسمبر  2022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55 مؤسسة جامعية بمجموع  508 طالب و طالبة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65291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05</a:t>
                      </a:r>
                      <a:endParaRPr kumimoji="0" lang="en-US" sz="12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البطولة الوطنية الخامسة لكرة القدم إناث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العفرون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14 إلى 17 ديسمبر 2022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24 مؤسسة جامعية بمجموع 480  طالبة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4119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06</a:t>
                      </a:r>
                      <a:endParaRPr kumimoji="0" lang="en-US" sz="12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التظاهرة الدولية الثالثة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في رياضة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الكاراتي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دو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كاتا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عن بعد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وهران 02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22 إلى 26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جانفي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23 مؤسسة جامعية من بينها 3 مؤسسات دولية بمجموع  المشاركين 20 طالب و 16 طالبة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4119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07</a:t>
                      </a:r>
                      <a:endParaRPr kumimoji="0" lang="en-US" sz="12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نصف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ماراطون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جزائري تونسي "ساقية سيدي يوسف"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سوق أهراس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يوم 08 فيفري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مؤسسة جزائرية و4 تونسية ومشاركة 102 طلبة الوفد الجزائري و41 من الوفد التونسي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28582" y="1143000"/>
          <a:ext cx="8516956" cy="4732020"/>
        </p:xfrm>
        <a:graphic>
          <a:graphicData uri="http://schemas.openxmlformats.org/drawingml/2006/table">
            <a:tbl>
              <a:tblPr rtl="1" firstRow="1" firstCol="1" bandRow="1"/>
              <a:tblGrid>
                <a:gridCol w="530478"/>
                <a:gridCol w="1953826"/>
                <a:gridCol w="1828800"/>
                <a:gridCol w="1996806"/>
                <a:gridCol w="2207046"/>
              </a:tblGrid>
              <a:tr h="687515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08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التظاهرة الوطنية الجامعية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الطبعة الرابعة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لتنس الطاولة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الطارف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01 إلى 03 مارس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noProof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15 وفد من المؤسسات الجامعية بمجموع 60 رياضي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7515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09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البطولة الوطنية الجامعية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للجيدو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الطبعة الخامسة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قالمة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08 إلى 11 مارس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30 مؤسسة جامعية وعدد المشاركين 83 إناث و 142 ذكور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7515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الأولمبياد الرياضي للطلبة ذوي الاحتياجات الخاصة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الجلفة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من 13 إلى 16 مارس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70 طالب وطالبة يمثلون 12 مؤسسة جامعية في النشاط الثقافي والرياضي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7515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إجراء الجولات الثلاث النهائية لكل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بطولة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وطنية في الرياضات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الجماعية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وهران، مستغانم، عين تموشنت وسيدي بلعباس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10 إلى 18  ماي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316 طالب وطالبة يمثلون 32 فريق مشارك متأهل في المرتبة الأولى من كل بطولة جهوية شرق، غرب، وسط وجنوب في كل رياضة جماعية ذكور وإناث. 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310563" cy="4267201"/>
        </p:xfrm>
        <a:graphic>
          <a:graphicData uri="http://schemas.openxmlformats.org/drawingml/2006/table">
            <a:tbl>
              <a:tblPr rtl="1"/>
              <a:tblGrid>
                <a:gridCol w="520700"/>
                <a:gridCol w="1889125"/>
                <a:gridCol w="1628775"/>
                <a:gridCol w="1528763"/>
                <a:gridCol w="2743200"/>
              </a:tblGrid>
              <a:tr h="7270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ar-D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التظاهرة الوطنية الجامعية للكرة الحديدية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 خ ج المدية بالتنسيق مع جامعة المدية وسط  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من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24</a:t>
                      </a: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 إلى 27 ماي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2023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بمشاركة 06 مؤسسات جامعية يمثلون 36 طالب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</a:tr>
              <a:tr h="14160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ar-D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البطولة الوطنية الجامعية الثالثة للدراجات الهوائية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مديرية الخدمات الجامعية جيجل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من 31 ماي إلى  03 جوان 2023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بمشاركة 120دراج 60  منهم يمثلون 14 مؤسسة  جامعية و14 نادي  يمثلون الرابطة  الولائية للدراجات الهوائية لولاية جيجل</a:t>
                      </a:r>
                      <a:r>
                        <a:rPr kumimoji="0" lang="ar-D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Sakkal Majalla" pitchFamily="2" charset="-78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ar-D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تنظيم الطبعة العاشرة للتظاهرة الوطنية الجامعية للمشي في الجبال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 خ ج قسنطينة وسط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يوم 24 جوان 2023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مشاركة 100 طالب  وطالبة يمثلون 13 وفد من المؤسسات الجامعية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ar-D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الطبعة الثالثة للألعاب الجامعية الشاطئية والترفيهية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المدينة الجامعية وهران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من 02  إلى 06 جويلية  2023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 pitchFamily="34" charset="0"/>
                          <a:cs typeface="Sakkal Majalla" pitchFamily="2" charset="-78"/>
                        </a:rPr>
                        <a:t>مشاركة 37 مؤسسة جامعية يمثلون 650 مشارك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 marL="56992" marR="569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B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2074" y="1828800"/>
          <a:ext cx="8703326" cy="1616074"/>
        </p:xfrm>
        <a:graphic>
          <a:graphicData uri="http://schemas.openxmlformats.org/drawingml/2006/table">
            <a:tbl>
              <a:tblPr rtl="1" firstRow="1" firstCol="1" bandRow="1"/>
              <a:tblGrid>
                <a:gridCol w="540212"/>
                <a:gridCol w="2494456"/>
                <a:gridCol w="1832952"/>
                <a:gridCol w="1678236"/>
                <a:gridCol w="2157470"/>
              </a:tblGrid>
              <a:tr h="655637"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الرقم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النشاط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المؤسسة المحتضنة للنشاط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الفترة أو التاريخ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/>
                          <a:cs typeface="Simplified Arabic" pitchFamily="18" charset="-78"/>
                        </a:rPr>
                        <a:t>سبب التأجيل أو الملاحظة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/>
                        <a:cs typeface="Simplified Arabic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60437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01</a:t>
                      </a:r>
                      <a:r>
                        <a:rPr lang="ar-DZ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نهائيات الكأس الإفريقية الجامعية في كرة القدم ذكور- الربع والنصف والنهائي -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عنابة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03 إلى 08 جويلية 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إلى أواخر شهر أكتوبر 2023 بطلب من ممثلي الطلبة الأجانب والمؤسسات الجامعية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62" name="ZoneTexte 4"/>
          <p:cNvSpPr txBox="1">
            <a:spLocks noChangeArrowheads="1"/>
          </p:cNvSpPr>
          <p:nvPr/>
        </p:nvSpPr>
        <p:spPr bwMode="auto">
          <a:xfrm>
            <a:off x="7162800" y="952500"/>
            <a:ext cx="1752600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ar-SA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النشاطات </a:t>
            </a:r>
            <a:r>
              <a:rPr lang="ar-DZ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المؤجلة</a:t>
            </a:r>
            <a:r>
              <a:rPr lang="ar-SA" b="1"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endParaRPr lang="fr-FR" b="1">
              <a:latin typeface="Calibri" pitchFamily="34" charset="0"/>
              <a:ea typeface="Calibri" pitchFamily="34" charset="0"/>
              <a:cs typeface="AlMateen-Bold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28906" y="1143000"/>
          <a:ext cx="8508694" cy="4121667"/>
        </p:xfrm>
        <a:graphic>
          <a:graphicData uri="http://schemas.openxmlformats.org/drawingml/2006/table">
            <a:tbl>
              <a:tblPr rtl="1" firstRow="1" firstCol="1" bandRow="1"/>
              <a:tblGrid>
                <a:gridCol w="520745"/>
                <a:gridCol w="2249997"/>
                <a:gridCol w="2096878"/>
                <a:gridCol w="1821650"/>
                <a:gridCol w="1819424"/>
              </a:tblGrid>
              <a:tr h="6499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الرقم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النشاط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المؤسسة المحتضنة للنشاط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الفترة أو التاريخ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الإحصائيات أو المشاركات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25369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01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تربص وطني لتكوين الحكام في كرة السلة وكرة اليد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البويرة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23 إلى 29 ديسمبر  2022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عدم التكفل بالمشاركين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25369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02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التظاهرة الوطنية الجامعية للشطرنج  الطبعة الثامنة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جامعات قسنطينة 02 و03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من17 إلى 19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جانفي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8422" marR="58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5906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03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السباق الوطني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الجامعي على</a:t>
                      </a:r>
                      <a:r>
                        <a:rPr kumimoji="0" lang="ar-DZ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الطريق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البليدة بالتنسيق مع مديريات الخدمات الجامعية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16 إلى 18 فيفري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813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04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تربص وطني لتكوين الحكام في كرة الطائرة وكرة القدم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البويرة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18 إلى 23  مارس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2023</a:t>
                      </a: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عدم التكفل بالمشاركين  </a:t>
                      </a:r>
                      <a:endParaRPr kumimoji="0" lang="en-US" sz="18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813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05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تظاهرة المشي في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الجبال</a:t>
                      </a:r>
                      <a:r>
                        <a:rPr kumimoji="0" lang="ar-DZ" sz="18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الطبعة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الحادية عشر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تيزي وزو 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06 ماي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310" name="ZoneTexte 4"/>
          <p:cNvSpPr txBox="1">
            <a:spLocks noChangeArrowheads="1"/>
          </p:cNvSpPr>
          <p:nvPr/>
        </p:nvSpPr>
        <p:spPr bwMode="auto">
          <a:xfrm>
            <a:off x="7162800" y="533400"/>
            <a:ext cx="1752600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ar-SA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النشاطات </a:t>
            </a:r>
            <a:r>
              <a:rPr lang="ar-DZ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الملغاة</a:t>
            </a:r>
            <a:r>
              <a:rPr lang="ar-SA" b="1"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endParaRPr lang="fr-FR" b="1">
              <a:latin typeface="Calibri" pitchFamily="34" charset="0"/>
              <a:ea typeface="Calibri" pitchFamily="34" charset="0"/>
              <a:cs typeface="AlMateen-Bold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93320" y="1600200"/>
          <a:ext cx="8596680" cy="2656332"/>
        </p:xfrm>
        <a:graphic>
          <a:graphicData uri="http://schemas.openxmlformats.org/drawingml/2006/table">
            <a:tbl>
              <a:tblPr rtl="1" firstRow="1" firstCol="1" bandRow="1"/>
              <a:tblGrid>
                <a:gridCol w="520745"/>
                <a:gridCol w="2424635"/>
                <a:gridCol w="1560518"/>
                <a:gridCol w="1906980"/>
                <a:gridCol w="2183802"/>
              </a:tblGrid>
              <a:tr h="52813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06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التظاهرة الوطنية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الجامعية الرابعة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للسباحة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البويرة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09  إلى  12 ماي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عدم التكفل بالمشاركين 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6992" marR="56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813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07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البطولة الوطنية الجامعية لألعاب القوى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بومرداس بالتنسيق مع جامعة بومرداس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25 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إلى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27 ماي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 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بسبب تنظيم الاتحادية الجزائرية للرياضة الجامعية لنفس النشاط وبنفس الولاية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078992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08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توزيع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دروع  البطولات  الوطنية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الجامعية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في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الرياضات الجماعية ذكور وإناث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وهران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يوم 19 ماي 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2023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إلغاء الأسبوع الوطني العلمي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</TotalTime>
  <Words>687</Words>
  <Application>Microsoft Office PowerPoint</Application>
  <PresentationFormat>Affichage à l'écran (4:3)</PresentationFormat>
  <Paragraphs>144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ae_AlMohanad</vt:lpstr>
      <vt:lpstr>Times New Roman</vt:lpstr>
      <vt:lpstr>Sakkal Majalla</vt:lpstr>
      <vt:lpstr>AlMateen-Bold</vt:lpstr>
      <vt:lpstr>Cambria</vt:lpstr>
      <vt:lpstr>+mj-lt</vt:lpstr>
      <vt:lpstr>Simplified Arabic</vt:lpstr>
      <vt:lpstr>Débit</vt:lpstr>
      <vt:lpstr>    الـجــمهوريــــة الـجزائريـــــة الديمقراطيــــــة الشعبيـــــة وزارة التعليــم العالــــي والبحــــث العلــــــمي مديرية الحياة الطلابية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الـجــمهوريــــة الـجزائريـــــة الديمقراطيــــــة الشعبيـــــة وزارة التعليــم العالــــي والبحــــث العلــــــمي مديرية الحياة الطلابية المديرية الفرعية للتنشيط في الوسط الجامعي</dc:title>
  <dc:creator>anissa bensmain</dc:creator>
  <cp:lastModifiedBy>PC-SDAM</cp:lastModifiedBy>
  <cp:revision>86</cp:revision>
  <dcterms:created xsi:type="dcterms:W3CDTF">2022-09-14T09:41:01Z</dcterms:created>
  <dcterms:modified xsi:type="dcterms:W3CDTF">2023-08-20T10:01:10Z</dcterms:modified>
</cp:coreProperties>
</file>