
<file path=[Content_Types].xml><?xml version="1.0" encoding="utf-8"?>
<Types xmlns="http://schemas.openxmlformats.org/package/2006/content-types">
  <Default Extension="png" ContentType="image/png"/>
  <Default Extension="tmp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Masters/slideMaster65.xml" ContentType="application/vnd.openxmlformats-officedocument.presentationml.slideMaster+xml"/>
  <Override PartName="/ppt/slideMasters/slideMaster66.xml" ContentType="application/vnd.openxmlformats-officedocument.presentationml.slideMaster+xml"/>
  <Override PartName="/ppt/slideMasters/slideMaster67.xml" ContentType="application/vnd.openxmlformats-officedocument.presentationml.slideMaster+xml"/>
  <Override PartName="/ppt/slideMasters/slideMaster68.xml" ContentType="application/vnd.openxmlformats-officedocument.presentationml.slideMaster+xml"/>
  <Override PartName="/ppt/slideMasters/slideMaster69.xml" ContentType="application/vnd.openxmlformats-officedocument.presentationml.slideMaster+xml"/>
  <Override PartName="/ppt/slideMasters/slideMaster70.xml" ContentType="application/vnd.openxmlformats-officedocument.presentationml.slideMaster+xml"/>
  <Override PartName="/ppt/slideMasters/slideMaster71.xml" ContentType="application/vnd.openxmlformats-officedocument.presentationml.slideMaster+xml"/>
  <Override PartName="/ppt/slideMasters/slideMaster72.xml" ContentType="application/vnd.openxmlformats-officedocument.presentationml.slideMaster+xml"/>
  <Override PartName="/ppt/slideMasters/slideMaster73.xml" ContentType="application/vnd.openxmlformats-officedocument.presentationml.slideMaster+xml"/>
  <Override PartName="/ppt/slideMasters/slideMaster74.xml" ContentType="application/vnd.openxmlformats-officedocument.presentationml.slideMaster+xml"/>
  <Override PartName="/ppt/slideMasters/slideMaster75.xml" ContentType="application/vnd.openxmlformats-officedocument.presentationml.slideMaster+xml"/>
  <Override PartName="/ppt/slideMasters/slideMaster76.xml" ContentType="application/vnd.openxmlformats-officedocument.presentationml.slideMaster+xml"/>
  <Override PartName="/ppt/slideMasters/slideMaster77.xml" ContentType="application/vnd.openxmlformats-officedocument.presentationml.slideMaster+xml"/>
  <Override PartName="/ppt/slideMasters/slideMaster78.xml" ContentType="application/vnd.openxmlformats-officedocument.presentationml.slideMaster+xml"/>
  <Override PartName="/ppt/slideMasters/slideMaster79.xml" ContentType="application/vnd.openxmlformats-officedocument.presentationml.slideMaster+xml"/>
  <Override PartName="/ppt/slideMasters/slideMaster80.xml" ContentType="application/vnd.openxmlformats-officedocument.presentationml.slideMaster+xml"/>
  <Override PartName="/ppt/slideMasters/slideMaster81.xml" ContentType="application/vnd.openxmlformats-officedocument.presentationml.slideMaster+xml"/>
  <Override PartName="/ppt/slideMasters/slideMaster82.xml" ContentType="application/vnd.openxmlformats-officedocument.presentationml.slideMaster+xml"/>
  <Override PartName="/ppt/slideMasters/slideMaster83.xml" ContentType="application/vnd.openxmlformats-officedocument.presentationml.slideMaster+xml"/>
  <Override PartName="/ppt/slideMasters/slideMaster84.xml" ContentType="application/vnd.openxmlformats-officedocument.presentationml.slideMaster+xml"/>
  <Override PartName="/ppt/slideMasters/slideMaster85.xml" ContentType="application/vnd.openxmlformats-officedocument.presentationml.slideMaster+xml"/>
  <Override PartName="/ppt/slideMasters/slideMaster86.xml" ContentType="application/vnd.openxmlformats-officedocument.presentationml.slideMaster+xml"/>
  <Override PartName="/ppt/slideMasters/slideMaster87.xml" ContentType="application/vnd.openxmlformats-officedocument.presentationml.slideMaster+xml"/>
  <Override PartName="/ppt/slideMasters/slideMaster88.xml" ContentType="application/vnd.openxmlformats-officedocument.presentationml.slideMaster+xml"/>
  <Override PartName="/ppt/slideMasters/slideMaster89.xml" ContentType="application/vnd.openxmlformats-officedocument.presentationml.slideMaster+xml"/>
  <Override PartName="/ppt/slideMasters/slideMaster90.xml" ContentType="application/vnd.openxmlformats-officedocument.presentationml.slideMaster+xml"/>
  <Override PartName="/ppt/slideMasters/slideMaster91.xml" ContentType="application/vnd.openxmlformats-officedocument.presentationml.slideMaster+xml"/>
  <Override PartName="/ppt/slideMasters/slideMaster92.xml" ContentType="application/vnd.openxmlformats-officedocument.presentationml.slideMaster+xml"/>
  <Override PartName="/ppt/slideMasters/slideMaster93.xml" ContentType="application/vnd.openxmlformats-officedocument.presentationml.slideMaster+xml"/>
  <Override PartName="/ppt/slideMasters/slideMaster94.xml" ContentType="application/vnd.openxmlformats-officedocument.presentationml.slideMaster+xml"/>
  <Override PartName="/ppt/slideMasters/slideMaster95.xml" ContentType="application/vnd.openxmlformats-officedocument.presentationml.slideMaster+xml"/>
  <Override PartName="/ppt/slideMasters/slideMaster96.xml" ContentType="application/vnd.openxmlformats-officedocument.presentationml.slideMaster+xml"/>
  <Override PartName="/ppt/slideMasters/slideMaster97.xml" ContentType="application/vnd.openxmlformats-officedocument.presentationml.slideMaster+xml"/>
  <Override PartName="/ppt/slideMasters/slideMaster98.xml" ContentType="application/vnd.openxmlformats-officedocument.presentationml.slideMaster+xml"/>
  <Override PartName="/ppt/slideMasters/slideMaster99.xml" ContentType="application/vnd.openxmlformats-officedocument.presentationml.slideMaster+xml"/>
  <Override PartName="/ppt/slideMasters/slideMaster100.xml" ContentType="application/vnd.openxmlformats-officedocument.presentationml.slideMaster+xml"/>
  <Override PartName="/ppt/slideMasters/slideMaster101.xml" ContentType="application/vnd.openxmlformats-officedocument.presentationml.slideMaster+xml"/>
  <Override PartName="/ppt/slideMasters/slideMaster102.xml" ContentType="application/vnd.openxmlformats-officedocument.presentationml.slideMaster+xml"/>
  <Override PartName="/ppt/slideMasters/slideMaster103.xml" ContentType="application/vnd.openxmlformats-officedocument.presentationml.slideMaster+xml"/>
  <Override PartName="/ppt/slideMasters/slideMaster104.xml" ContentType="application/vnd.openxmlformats-officedocument.presentationml.slideMaster+xml"/>
  <Override PartName="/ppt/slideMasters/slideMaster105.xml" ContentType="application/vnd.openxmlformats-officedocument.presentationml.slideMaster+xml"/>
  <Override PartName="/ppt/slideMasters/slideMaster106.xml" ContentType="application/vnd.openxmlformats-officedocument.presentationml.slideMaster+xml"/>
  <Override PartName="/ppt/slideMasters/slideMaster107.xml" ContentType="application/vnd.openxmlformats-officedocument.presentationml.slideMaster+xml"/>
  <Override PartName="/ppt/slideMasters/slideMaster108.xml" ContentType="application/vnd.openxmlformats-officedocument.presentationml.slideMaster+xml"/>
  <Override PartName="/ppt/slideMasters/slideMaster109.xml" ContentType="application/vnd.openxmlformats-officedocument.presentationml.slideMaster+xml"/>
  <Override PartName="/ppt/slideMasters/slideMaster110.xml" ContentType="application/vnd.openxmlformats-officedocument.presentationml.slideMaster+xml"/>
  <Override PartName="/ppt/slideMasters/slideMaster111.xml" ContentType="application/vnd.openxmlformats-officedocument.presentationml.slideMaster+xml"/>
  <Override PartName="/ppt/slideMasters/slideMaster112.xml" ContentType="application/vnd.openxmlformats-officedocument.presentationml.slideMaster+xml"/>
  <Override PartName="/ppt/slideMasters/slideMaster113.xml" ContentType="application/vnd.openxmlformats-officedocument.presentationml.slideMaster+xml"/>
  <Override PartName="/ppt/slideMasters/slideMaster114.xml" ContentType="application/vnd.openxmlformats-officedocument.presentationml.slideMaster+xml"/>
  <Override PartName="/ppt/slideMasters/slideMaster115.xml" ContentType="application/vnd.openxmlformats-officedocument.presentationml.slideMaster+xml"/>
  <Override PartName="/ppt/slideMasters/slideMaster116.xml" ContentType="application/vnd.openxmlformats-officedocument.presentationml.slideMaster+xml"/>
  <Override PartName="/ppt/slideMasters/slideMaster117.xml" ContentType="application/vnd.openxmlformats-officedocument.presentationml.slideMaster+xml"/>
  <Override PartName="/ppt/slideMasters/slideMaster118.xml" ContentType="application/vnd.openxmlformats-officedocument.presentationml.slideMaster+xml"/>
  <Override PartName="/ppt/slideMasters/slideMaster119.xml" ContentType="application/vnd.openxmlformats-officedocument.presentationml.slideMaster+xml"/>
  <Override PartName="/ppt/slideMasters/slideMaster120.xml" ContentType="application/vnd.openxmlformats-officedocument.presentationml.slideMaster+xml"/>
  <Override PartName="/ppt/slideMasters/slideMaster121.xml" ContentType="application/vnd.openxmlformats-officedocument.presentationml.slideMaster+xml"/>
  <Override PartName="/ppt/slideMasters/slideMaster122.xml" ContentType="application/vnd.openxmlformats-officedocument.presentationml.slideMaster+xml"/>
  <Override PartName="/ppt/slideMasters/slideMaster123.xml" ContentType="application/vnd.openxmlformats-officedocument.presentationml.slideMaster+xml"/>
  <Override PartName="/ppt/slideMasters/slideMaster124.xml" ContentType="application/vnd.openxmlformats-officedocument.presentationml.slideMaster+xml"/>
  <Override PartName="/ppt/slideMasters/slideMaster125.xml" ContentType="application/vnd.openxmlformats-officedocument.presentationml.slideMaster+xml"/>
  <Override PartName="/ppt/slideMasters/slideMaster126.xml" ContentType="application/vnd.openxmlformats-officedocument.presentationml.slideMaster+xml"/>
  <Override PartName="/ppt/slideMasters/slideMaster127.xml" ContentType="application/vnd.openxmlformats-officedocument.presentationml.slideMaster+xml"/>
  <Override PartName="/ppt/slideMasters/slideMaster128.xml" ContentType="application/vnd.openxmlformats-officedocument.presentationml.slideMaster+xml"/>
  <Override PartName="/ppt/slideMasters/slideMaster129.xml" ContentType="application/vnd.openxmlformats-officedocument.presentationml.slideMaster+xml"/>
  <Override PartName="/ppt/slideMasters/slideMaster130.xml" ContentType="application/vnd.openxmlformats-officedocument.presentationml.slideMaster+xml"/>
  <Override PartName="/ppt/slideMasters/slideMaster131.xml" ContentType="application/vnd.openxmlformats-officedocument.presentationml.slideMaster+xml"/>
  <Override PartName="/ppt/slideMasters/slideMaster132.xml" ContentType="application/vnd.openxmlformats-officedocument.presentationml.slideMaster+xml"/>
  <Override PartName="/ppt/slideMasters/slideMaster133.xml" ContentType="application/vnd.openxmlformats-officedocument.presentationml.slideMaster+xml"/>
  <Override PartName="/ppt/slideMasters/slideMaster134.xml" ContentType="application/vnd.openxmlformats-officedocument.presentationml.slideMaster+xml"/>
  <Override PartName="/ppt/slideMasters/slideMaster135.xml" ContentType="application/vnd.openxmlformats-officedocument.presentationml.slideMaster+xml"/>
  <Override PartName="/ppt/slideMasters/slideMaster136.xml" ContentType="application/vnd.openxmlformats-officedocument.presentationml.slideMaster+xml"/>
  <Override PartName="/ppt/slideMasters/slideMaster137.xml" ContentType="application/vnd.openxmlformats-officedocument.presentationml.slideMaster+xml"/>
  <Override PartName="/ppt/slideMasters/slideMaster138.xml" ContentType="application/vnd.openxmlformats-officedocument.presentationml.slideMaster+xml"/>
  <Override PartName="/ppt/slideMasters/slideMaster139.xml" ContentType="application/vnd.openxmlformats-officedocument.presentationml.slideMaster+xml"/>
  <Override PartName="/ppt/slideMasters/slideMaster140.xml" ContentType="application/vnd.openxmlformats-officedocument.presentationml.slideMaster+xml"/>
  <Override PartName="/ppt/slideMasters/slideMaster141.xml" ContentType="application/vnd.openxmlformats-officedocument.presentationml.slideMaster+xml"/>
  <Override PartName="/ppt/slideMasters/slideMaster142.xml" ContentType="application/vnd.openxmlformats-officedocument.presentationml.slideMaster+xml"/>
  <Override PartName="/ppt/slideMasters/slideMaster143.xml" ContentType="application/vnd.openxmlformats-officedocument.presentationml.slideMaster+xml"/>
  <Override PartName="/ppt/slideMasters/slideMaster144.xml" ContentType="application/vnd.openxmlformats-officedocument.presentationml.slideMaster+xml"/>
  <Override PartName="/ppt/slideMasters/slideMaster145.xml" ContentType="application/vnd.openxmlformats-officedocument.presentationml.slideMaster+xml"/>
  <Override PartName="/ppt/slideMasters/slideMaster146.xml" ContentType="application/vnd.openxmlformats-officedocument.presentationml.slideMaster+xml"/>
  <Override PartName="/ppt/slideMasters/slideMaster147.xml" ContentType="application/vnd.openxmlformats-officedocument.presentationml.slideMaster+xml"/>
  <Override PartName="/ppt/slideMasters/slideMaster148.xml" ContentType="application/vnd.openxmlformats-officedocument.presentationml.slideMaster+xml"/>
  <Override PartName="/ppt/slideMasters/slideMaster149.xml" ContentType="application/vnd.openxmlformats-officedocument.presentationml.slideMaster+xml"/>
  <Override PartName="/ppt/slideMasters/slideMaster150.xml" ContentType="application/vnd.openxmlformats-officedocument.presentationml.slideMaster+xml"/>
  <Override PartName="/ppt/slideMasters/slideMaster151.xml" ContentType="application/vnd.openxmlformats-officedocument.presentationml.slideMaster+xml"/>
  <Override PartName="/ppt/slideMasters/slideMaster152.xml" ContentType="application/vnd.openxmlformats-officedocument.presentationml.slideMaster+xml"/>
  <Override PartName="/ppt/slideMasters/slideMaster153.xml" ContentType="application/vnd.openxmlformats-officedocument.presentationml.slideMaster+xml"/>
  <Override PartName="/ppt/slideMasters/slideMaster154.xml" ContentType="application/vnd.openxmlformats-officedocument.presentationml.slideMaster+xml"/>
  <Override PartName="/ppt/slideMasters/slideMaster15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5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6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27.xml" ContentType="application/vnd.openxmlformats-officedocument.theme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theme/theme28.xml" ContentType="application/vnd.openxmlformats-officedocument.theme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theme/theme29.xml" ContentType="application/vnd.openxmlformats-officedocument.theme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theme/theme30.xml" ContentType="application/vnd.openxmlformats-officedocument.theme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theme/theme31.xml" ContentType="application/vnd.openxmlformats-officedocument.theme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theme/theme32.xml" ContentType="application/vnd.openxmlformats-officedocument.theme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theme/theme33.xml" ContentType="application/vnd.openxmlformats-officedocument.theme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theme/theme34.xml" ContentType="application/vnd.openxmlformats-officedocument.theme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theme/theme35.xml" ContentType="application/vnd.openxmlformats-officedocument.theme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theme/theme36.xml" ContentType="application/vnd.openxmlformats-officedocument.theme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theme/theme37.xml" ContentType="application/vnd.openxmlformats-officedocument.theme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theme/theme38.xml" ContentType="application/vnd.openxmlformats-officedocument.theme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theme/theme39.xml" ContentType="application/vnd.openxmlformats-officedocument.theme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theme/theme40.xml" ContentType="application/vnd.openxmlformats-officedocument.theme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theme/theme41.xml" ContentType="application/vnd.openxmlformats-officedocument.theme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theme/theme42.xml" ContentType="application/vnd.openxmlformats-officedocument.theme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theme/theme43.xml" ContentType="application/vnd.openxmlformats-officedocument.theme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theme/theme44.xml" ContentType="application/vnd.openxmlformats-officedocument.theme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theme/theme45.xml" ContentType="application/vnd.openxmlformats-officedocument.theme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theme/theme46.xml" ContentType="application/vnd.openxmlformats-officedocument.theme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theme/theme47.xml" ContentType="application/vnd.openxmlformats-officedocument.theme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theme/theme48.xml" ContentType="application/vnd.openxmlformats-officedocument.theme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theme/theme49.xml" ContentType="application/vnd.openxmlformats-officedocument.theme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theme/theme50.xml" ContentType="application/vnd.openxmlformats-officedocument.theme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theme/theme51.xml" ContentType="application/vnd.openxmlformats-officedocument.theme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theme/theme52.xml" ContentType="application/vnd.openxmlformats-officedocument.theme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theme/theme53.xml" ContentType="application/vnd.openxmlformats-officedocument.theme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theme/theme54.xml" ContentType="application/vnd.openxmlformats-officedocument.theme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theme/theme55.xml" ContentType="application/vnd.openxmlformats-officedocument.theme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theme/theme56.xml" ContentType="application/vnd.openxmlformats-officedocument.theme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theme/theme57.xml" ContentType="application/vnd.openxmlformats-officedocument.theme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theme/theme58.xml" ContentType="application/vnd.openxmlformats-officedocument.theme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theme/theme59.xml" ContentType="application/vnd.openxmlformats-officedocument.theme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theme/theme60.xml" ContentType="application/vnd.openxmlformats-officedocument.theme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theme/theme61.xml" ContentType="application/vnd.openxmlformats-officedocument.theme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theme/theme62.xml" ContentType="application/vnd.openxmlformats-officedocument.theme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theme/theme63.xml" ContentType="application/vnd.openxmlformats-officedocument.theme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theme/theme64.xml" ContentType="application/vnd.openxmlformats-officedocument.theme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theme/theme65.xml" ContentType="application/vnd.openxmlformats-officedocument.theme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723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26.xml" ContentType="application/vnd.openxmlformats-officedocument.presentationml.slideLayout+xml"/>
  <Override PartName="/ppt/theme/theme66.xml" ContentType="application/vnd.openxmlformats-officedocument.theme+xml"/>
  <Override PartName="/ppt/slideLayouts/slideLayout727.xml" ContentType="application/vnd.openxmlformats-officedocument.presentationml.slideLayout+xml"/>
  <Override PartName="/ppt/slideLayouts/slideLayout728.xml" ContentType="application/vnd.openxmlformats-officedocument.presentationml.slideLayout+xml"/>
  <Override PartName="/ppt/slideLayouts/slideLayout729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732.xml" ContentType="application/vnd.openxmlformats-officedocument.presentationml.slideLayout+xml"/>
  <Override PartName="/ppt/slideLayouts/slideLayout733.xml" ContentType="application/vnd.openxmlformats-officedocument.presentationml.slideLayout+xml"/>
  <Override PartName="/ppt/slideLayouts/slideLayout734.xml" ContentType="application/vnd.openxmlformats-officedocument.presentationml.slideLayout+xml"/>
  <Override PartName="/ppt/slideLayouts/slideLayout735.xml" ContentType="application/vnd.openxmlformats-officedocument.presentationml.slideLayout+xml"/>
  <Override PartName="/ppt/slideLayouts/slideLayout736.xml" ContentType="application/vnd.openxmlformats-officedocument.presentationml.slideLayout+xml"/>
  <Override PartName="/ppt/slideLayouts/slideLayout737.xml" ContentType="application/vnd.openxmlformats-officedocument.presentationml.slideLayout+xml"/>
  <Override PartName="/ppt/theme/theme67.xml" ContentType="application/vnd.openxmlformats-officedocument.theme+xml"/>
  <Override PartName="/ppt/slideLayouts/slideLayout738.xml" ContentType="application/vnd.openxmlformats-officedocument.presentationml.slideLayout+xml"/>
  <Override PartName="/ppt/slideLayouts/slideLayout739.xml" ContentType="application/vnd.openxmlformats-officedocument.presentationml.slideLayout+xml"/>
  <Override PartName="/ppt/slideLayouts/slideLayout740.xml" ContentType="application/vnd.openxmlformats-officedocument.presentationml.slideLayout+xml"/>
  <Override PartName="/ppt/slideLayouts/slideLayout741.xml" ContentType="application/vnd.openxmlformats-officedocument.presentationml.slideLayout+xml"/>
  <Override PartName="/ppt/slideLayouts/slideLayout742.xml" ContentType="application/vnd.openxmlformats-officedocument.presentationml.slideLayout+xml"/>
  <Override PartName="/ppt/slideLayouts/slideLayout743.xml" ContentType="application/vnd.openxmlformats-officedocument.presentationml.slideLayout+xml"/>
  <Override PartName="/ppt/slideLayouts/slideLayout744.xml" ContentType="application/vnd.openxmlformats-officedocument.presentationml.slideLayout+xml"/>
  <Override PartName="/ppt/slideLayouts/slideLayout745.xml" ContentType="application/vnd.openxmlformats-officedocument.presentationml.slideLayout+xml"/>
  <Override PartName="/ppt/slideLayouts/slideLayout746.xml" ContentType="application/vnd.openxmlformats-officedocument.presentationml.slideLayout+xml"/>
  <Override PartName="/ppt/slideLayouts/slideLayout747.xml" ContentType="application/vnd.openxmlformats-officedocument.presentationml.slideLayout+xml"/>
  <Override PartName="/ppt/slideLayouts/slideLayout748.xml" ContentType="application/vnd.openxmlformats-officedocument.presentationml.slideLayout+xml"/>
  <Override PartName="/ppt/theme/theme68.xml" ContentType="application/vnd.openxmlformats-officedocument.theme+xml"/>
  <Override PartName="/ppt/slideLayouts/slideLayout749.xml" ContentType="application/vnd.openxmlformats-officedocument.presentationml.slideLayout+xml"/>
  <Override PartName="/ppt/slideLayouts/slideLayout750.xml" ContentType="application/vnd.openxmlformats-officedocument.presentationml.slideLayout+xml"/>
  <Override PartName="/ppt/slideLayouts/slideLayout751.xml" ContentType="application/vnd.openxmlformats-officedocument.presentationml.slideLayout+xml"/>
  <Override PartName="/ppt/slideLayouts/slideLayout752.xml" ContentType="application/vnd.openxmlformats-officedocument.presentationml.slideLayout+xml"/>
  <Override PartName="/ppt/slideLayouts/slideLayout753.xml" ContentType="application/vnd.openxmlformats-officedocument.presentationml.slideLayout+xml"/>
  <Override PartName="/ppt/slideLayouts/slideLayout754.xml" ContentType="application/vnd.openxmlformats-officedocument.presentationml.slideLayout+xml"/>
  <Override PartName="/ppt/slideLayouts/slideLayout755.xml" ContentType="application/vnd.openxmlformats-officedocument.presentationml.slideLayout+xml"/>
  <Override PartName="/ppt/slideLayouts/slideLayout756.xml" ContentType="application/vnd.openxmlformats-officedocument.presentationml.slideLayout+xml"/>
  <Override PartName="/ppt/slideLayouts/slideLayout757.xml" ContentType="application/vnd.openxmlformats-officedocument.presentationml.slideLayout+xml"/>
  <Override PartName="/ppt/slideLayouts/slideLayout758.xml" ContentType="application/vnd.openxmlformats-officedocument.presentationml.slideLayout+xml"/>
  <Override PartName="/ppt/slideLayouts/slideLayout759.xml" ContentType="application/vnd.openxmlformats-officedocument.presentationml.slideLayout+xml"/>
  <Override PartName="/ppt/theme/theme69.xml" ContentType="application/vnd.openxmlformats-officedocument.theme+xml"/>
  <Override PartName="/ppt/slideLayouts/slideLayout760.xml" ContentType="application/vnd.openxmlformats-officedocument.presentationml.slideLayout+xml"/>
  <Override PartName="/ppt/slideLayouts/slideLayout761.xml" ContentType="application/vnd.openxmlformats-officedocument.presentationml.slideLayout+xml"/>
  <Override PartName="/ppt/slideLayouts/slideLayout762.xml" ContentType="application/vnd.openxmlformats-officedocument.presentationml.slideLayout+xml"/>
  <Override PartName="/ppt/slideLayouts/slideLayout763.xml" ContentType="application/vnd.openxmlformats-officedocument.presentationml.slideLayout+xml"/>
  <Override PartName="/ppt/slideLayouts/slideLayout764.xml" ContentType="application/vnd.openxmlformats-officedocument.presentationml.slideLayout+xml"/>
  <Override PartName="/ppt/slideLayouts/slideLayout765.xml" ContentType="application/vnd.openxmlformats-officedocument.presentationml.slideLayout+xml"/>
  <Override PartName="/ppt/slideLayouts/slideLayout766.xml" ContentType="application/vnd.openxmlformats-officedocument.presentationml.slideLayout+xml"/>
  <Override PartName="/ppt/slideLayouts/slideLayout767.xml" ContentType="application/vnd.openxmlformats-officedocument.presentationml.slideLayout+xml"/>
  <Override PartName="/ppt/slideLayouts/slideLayout768.xml" ContentType="application/vnd.openxmlformats-officedocument.presentationml.slideLayout+xml"/>
  <Override PartName="/ppt/slideLayouts/slideLayout769.xml" ContentType="application/vnd.openxmlformats-officedocument.presentationml.slideLayout+xml"/>
  <Override PartName="/ppt/slideLayouts/slideLayout770.xml" ContentType="application/vnd.openxmlformats-officedocument.presentationml.slideLayout+xml"/>
  <Override PartName="/ppt/theme/theme70.xml" ContentType="application/vnd.openxmlformats-officedocument.theme+xml"/>
  <Override PartName="/ppt/slideLayouts/slideLayout771.xml" ContentType="application/vnd.openxmlformats-officedocument.presentationml.slideLayout+xml"/>
  <Override PartName="/ppt/slideLayouts/slideLayout772.xml" ContentType="application/vnd.openxmlformats-officedocument.presentationml.slideLayout+xml"/>
  <Override PartName="/ppt/slideLayouts/slideLayout773.xml" ContentType="application/vnd.openxmlformats-officedocument.presentationml.slideLayout+xml"/>
  <Override PartName="/ppt/slideLayouts/slideLayout774.xml" ContentType="application/vnd.openxmlformats-officedocument.presentationml.slideLayout+xml"/>
  <Override PartName="/ppt/slideLayouts/slideLayout775.xml" ContentType="application/vnd.openxmlformats-officedocument.presentationml.slideLayout+xml"/>
  <Override PartName="/ppt/slideLayouts/slideLayout776.xml" ContentType="application/vnd.openxmlformats-officedocument.presentationml.slideLayout+xml"/>
  <Override PartName="/ppt/slideLayouts/slideLayout777.xml" ContentType="application/vnd.openxmlformats-officedocument.presentationml.slideLayout+xml"/>
  <Override PartName="/ppt/slideLayouts/slideLayout778.xml" ContentType="application/vnd.openxmlformats-officedocument.presentationml.slideLayout+xml"/>
  <Override PartName="/ppt/slideLayouts/slideLayout779.xml" ContentType="application/vnd.openxmlformats-officedocument.presentationml.slideLayout+xml"/>
  <Override PartName="/ppt/slideLayouts/slideLayout780.xml" ContentType="application/vnd.openxmlformats-officedocument.presentationml.slideLayout+xml"/>
  <Override PartName="/ppt/slideLayouts/slideLayout781.xml" ContentType="application/vnd.openxmlformats-officedocument.presentationml.slideLayout+xml"/>
  <Override PartName="/ppt/theme/theme71.xml" ContentType="application/vnd.openxmlformats-officedocument.theme+xml"/>
  <Override PartName="/ppt/slideLayouts/slideLayout782.xml" ContentType="application/vnd.openxmlformats-officedocument.presentationml.slideLayout+xml"/>
  <Override PartName="/ppt/slideLayouts/slideLayout783.xml" ContentType="application/vnd.openxmlformats-officedocument.presentationml.slideLayout+xml"/>
  <Override PartName="/ppt/slideLayouts/slideLayout784.xml" ContentType="application/vnd.openxmlformats-officedocument.presentationml.slideLayout+xml"/>
  <Override PartName="/ppt/slideLayouts/slideLayout785.xml" ContentType="application/vnd.openxmlformats-officedocument.presentationml.slideLayout+xml"/>
  <Override PartName="/ppt/slideLayouts/slideLayout786.xml" ContentType="application/vnd.openxmlformats-officedocument.presentationml.slideLayout+xml"/>
  <Override PartName="/ppt/slideLayouts/slideLayout787.xml" ContentType="application/vnd.openxmlformats-officedocument.presentationml.slideLayout+xml"/>
  <Override PartName="/ppt/slideLayouts/slideLayout788.xml" ContentType="application/vnd.openxmlformats-officedocument.presentationml.slideLayout+xml"/>
  <Override PartName="/ppt/slideLayouts/slideLayout789.xml" ContentType="application/vnd.openxmlformats-officedocument.presentationml.slideLayout+xml"/>
  <Override PartName="/ppt/slideLayouts/slideLayout790.xml" ContentType="application/vnd.openxmlformats-officedocument.presentationml.slideLayout+xml"/>
  <Override PartName="/ppt/slideLayouts/slideLayout791.xml" ContentType="application/vnd.openxmlformats-officedocument.presentationml.slideLayout+xml"/>
  <Override PartName="/ppt/slideLayouts/slideLayout792.xml" ContentType="application/vnd.openxmlformats-officedocument.presentationml.slideLayout+xml"/>
  <Override PartName="/ppt/theme/theme72.xml" ContentType="application/vnd.openxmlformats-officedocument.theme+xml"/>
  <Override PartName="/ppt/slideLayouts/slideLayout793.xml" ContentType="application/vnd.openxmlformats-officedocument.presentationml.slideLayout+xml"/>
  <Override PartName="/ppt/slideLayouts/slideLayout794.xml" ContentType="application/vnd.openxmlformats-officedocument.presentationml.slideLayout+xml"/>
  <Override PartName="/ppt/slideLayouts/slideLayout795.xml" ContentType="application/vnd.openxmlformats-officedocument.presentationml.slideLayout+xml"/>
  <Override PartName="/ppt/slideLayouts/slideLayout796.xml" ContentType="application/vnd.openxmlformats-officedocument.presentationml.slideLayout+xml"/>
  <Override PartName="/ppt/slideLayouts/slideLayout797.xml" ContentType="application/vnd.openxmlformats-officedocument.presentationml.slideLayout+xml"/>
  <Override PartName="/ppt/slideLayouts/slideLayout798.xml" ContentType="application/vnd.openxmlformats-officedocument.presentationml.slideLayout+xml"/>
  <Override PartName="/ppt/slideLayouts/slideLayout799.xml" ContentType="application/vnd.openxmlformats-officedocument.presentationml.slideLayout+xml"/>
  <Override PartName="/ppt/slideLayouts/slideLayout800.xml" ContentType="application/vnd.openxmlformats-officedocument.presentationml.slideLayout+xml"/>
  <Override PartName="/ppt/slideLayouts/slideLayout801.xml" ContentType="application/vnd.openxmlformats-officedocument.presentationml.slideLayout+xml"/>
  <Override PartName="/ppt/slideLayouts/slideLayout802.xml" ContentType="application/vnd.openxmlformats-officedocument.presentationml.slideLayout+xml"/>
  <Override PartName="/ppt/slideLayouts/slideLayout803.xml" ContentType="application/vnd.openxmlformats-officedocument.presentationml.slideLayout+xml"/>
  <Override PartName="/ppt/theme/theme73.xml" ContentType="application/vnd.openxmlformats-officedocument.theme+xml"/>
  <Override PartName="/ppt/slideLayouts/slideLayout804.xml" ContentType="application/vnd.openxmlformats-officedocument.presentationml.slideLayout+xml"/>
  <Override PartName="/ppt/slideLayouts/slideLayout805.xml" ContentType="application/vnd.openxmlformats-officedocument.presentationml.slideLayout+xml"/>
  <Override PartName="/ppt/slideLayouts/slideLayout806.xml" ContentType="application/vnd.openxmlformats-officedocument.presentationml.slideLayout+xml"/>
  <Override PartName="/ppt/slideLayouts/slideLayout807.xml" ContentType="application/vnd.openxmlformats-officedocument.presentationml.slideLayout+xml"/>
  <Override PartName="/ppt/slideLayouts/slideLayout808.xml" ContentType="application/vnd.openxmlformats-officedocument.presentationml.slideLayout+xml"/>
  <Override PartName="/ppt/slideLayouts/slideLayout809.xml" ContentType="application/vnd.openxmlformats-officedocument.presentationml.slideLayout+xml"/>
  <Override PartName="/ppt/slideLayouts/slideLayout810.xml" ContentType="application/vnd.openxmlformats-officedocument.presentationml.slideLayout+xml"/>
  <Override PartName="/ppt/slideLayouts/slideLayout811.xml" ContentType="application/vnd.openxmlformats-officedocument.presentationml.slideLayout+xml"/>
  <Override PartName="/ppt/slideLayouts/slideLayout812.xml" ContentType="application/vnd.openxmlformats-officedocument.presentationml.slideLayout+xml"/>
  <Override PartName="/ppt/slideLayouts/slideLayout813.xml" ContentType="application/vnd.openxmlformats-officedocument.presentationml.slideLayout+xml"/>
  <Override PartName="/ppt/slideLayouts/slideLayout814.xml" ContentType="application/vnd.openxmlformats-officedocument.presentationml.slideLayout+xml"/>
  <Override PartName="/ppt/theme/theme74.xml" ContentType="application/vnd.openxmlformats-officedocument.theme+xml"/>
  <Override PartName="/ppt/slideLayouts/slideLayout815.xml" ContentType="application/vnd.openxmlformats-officedocument.presentationml.slideLayout+xml"/>
  <Override PartName="/ppt/slideLayouts/slideLayout816.xml" ContentType="application/vnd.openxmlformats-officedocument.presentationml.slideLayout+xml"/>
  <Override PartName="/ppt/slideLayouts/slideLayout817.xml" ContentType="application/vnd.openxmlformats-officedocument.presentationml.slideLayout+xml"/>
  <Override PartName="/ppt/slideLayouts/slideLayout818.xml" ContentType="application/vnd.openxmlformats-officedocument.presentationml.slideLayout+xml"/>
  <Override PartName="/ppt/slideLayouts/slideLayout819.xml" ContentType="application/vnd.openxmlformats-officedocument.presentationml.slideLayout+xml"/>
  <Override PartName="/ppt/slideLayouts/slideLayout820.xml" ContentType="application/vnd.openxmlformats-officedocument.presentationml.slideLayout+xml"/>
  <Override PartName="/ppt/slideLayouts/slideLayout821.xml" ContentType="application/vnd.openxmlformats-officedocument.presentationml.slideLayout+xml"/>
  <Override PartName="/ppt/slideLayouts/slideLayout822.xml" ContentType="application/vnd.openxmlformats-officedocument.presentationml.slideLayout+xml"/>
  <Override PartName="/ppt/slideLayouts/slideLayout823.xml" ContentType="application/vnd.openxmlformats-officedocument.presentationml.slideLayout+xml"/>
  <Override PartName="/ppt/slideLayouts/slideLayout824.xml" ContentType="application/vnd.openxmlformats-officedocument.presentationml.slideLayout+xml"/>
  <Override PartName="/ppt/slideLayouts/slideLayout825.xml" ContentType="application/vnd.openxmlformats-officedocument.presentationml.slideLayout+xml"/>
  <Override PartName="/ppt/theme/theme75.xml" ContentType="application/vnd.openxmlformats-officedocument.theme+xml"/>
  <Override PartName="/ppt/slideLayouts/slideLayout826.xml" ContentType="application/vnd.openxmlformats-officedocument.presentationml.slideLayout+xml"/>
  <Override PartName="/ppt/slideLayouts/slideLayout827.xml" ContentType="application/vnd.openxmlformats-officedocument.presentationml.slideLayout+xml"/>
  <Override PartName="/ppt/slideLayouts/slideLayout828.xml" ContentType="application/vnd.openxmlformats-officedocument.presentationml.slideLayout+xml"/>
  <Override PartName="/ppt/slideLayouts/slideLayout829.xml" ContentType="application/vnd.openxmlformats-officedocument.presentationml.slideLayout+xml"/>
  <Override PartName="/ppt/slideLayouts/slideLayout830.xml" ContentType="application/vnd.openxmlformats-officedocument.presentationml.slideLayout+xml"/>
  <Override PartName="/ppt/slideLayouts/slideLayout831.xml" ContentType="application/vnd.openxmlformats-officedocument.presentationml.slideLayout+xml"/>
  <Override PartName="/ppt/slideLayouts/slideLayout832.xml" ContentType="application/vnd.openxmlformats-officedocument.presentationml.slideLayout+xml"/>
  <Override PartName="/ppt/slideLayouts/slideLayout833.xml" ContentType="application/vnd.openxmlformats-officedocument.presentationml.slideLayout+xml"/>
  <Override PartName="/ppt/slideLayouts/slideLayout834.xml" ContentType="application/vnd.openxmlformats-officedocument.presentationml.slideLayout+xml"/>
  <Override PartName="/ppt/slideLayouts/slideLayout835.xml" ContentType="application/vnd.openxmlformats-officedocument.presentationml.slideLayout+xml"/>
  <Override PartName="/ppt/slideLayouts/slideLayout836.xml" ContentType="application/vnd.openxmlformats-officedocument.presentationml.slideLayout+xml"/>
  <Override PartName="/ppt/theme/theme76.xml" ContentType="application/vnd.openxmlformats-officedocument.theme+xml"/>
  <Override PartName="/ppt/slideLayouts/slideLayout837.xml" ContentType="application/vnd.openxmlformats-officedocument.presentationml.slideLayout+xml"/>
  <Override PartName="/ppt/slideLayouts/slideLayout838.xml" ContentType="application/vnd.openxmlformats-officedocument.presentationml.slideLayout+xml"/>
  <Override PartName="/ppt/slideLayouts/slideLayout839.xml" ContentType="application/vnd.openxmlformats-officedocument.presentationml.slideLayout+xml"/>
  <Override PartName="/ppt/slideLayouts/slideLayout840.xml" ContentType="application/vnd.openxmlformats-officedocument.presentationml.slideLayout+xml"/>
  <Override PartName="/ppt/slideLayouts/slideLayout841.xml" ContentType="application/vnd.openxmlformats-officedocument.presentationml.slideLayout+xml"/>
  <Override PartName="/ppt/slideLayouts/slideLayout842.xml" ContentType="application/vnd.openxmlformats-officedocument.presentationml.slideLayout+xml"/>
  <Override PartName="/ppt/slideLayouts/slideLayout843.xml" ContentType="application/vnd.openxmlformats-officedocument.presentationml.slideLayout+xml"/>
  <Override PartName="/ppt/slideLayouts/slideLayout844.xml" ContentType="application/vnd.openxmlformats-officedocument.presentationml.slideLayout+xml"/>
  <Override PartName="/ppt/slideLayouts/slideLayout845.xml" ContentType="application/vnd.openxmlformats-officedocument.presentationml.slideLayout+xml"/>
  <Override PartName="/ppt/slideLayouts/slideLayout846.xml" ContentType="application/vnd.openxmlformats-officedocument.presentationml.slideLayout+xml"/>
  <Override PartName="/ppt/slideLayouts/slideLayout847.xml" ContentType="application/vnd.openxmlformats-officedocument.presentationml.slideLayout+xml"/>
  <Override PartName="/ppt/theme/theme77.xml" ContentType="application/vnd.openxmlformats-officedocument.theme+xml"/>
  <Override PartName="/ppt/slideLayouts/slideLayout848.xml" ContentType="application/vnd.openxmlformats-officedocument.presentationml.slideLayout+xml"/>
  <Override PartName="/ppt/slideLayouts/slideLayout849.xml" ContentType="application/vnd.openxmlformats-officedocument.presentationml.slideLayout+xml"/>
  <Override PartName="/ppt/slideLayouts/slideLayout850.xml" ContentType="application/vnd.openxmlformats-officedocument.presentationml.slideLayout+xml"/>
  <Override PartName="/ppt/slideLayouts/slideLayout851.xml" ContentType="application/vnd.openxmlformats-officedocument.presentationml.slideLayout+xml"/>
  <Override PartName="/ppt/slideLayouts/slideLayout852.xml" ContentType="application/vnd.openxmlformats-officedocument.presentationml.slideLayout+xml"/>
  <Override PartName="/ppt/slideLayouts/slideLayout853.xml" ContentType="application/vnd.openxmlformats-officedocument.presentationml.slideLayout+xml"/>
  <Override PartName="/ppt/slideLayouts/slideLayout854.xml" ContentType="application/vnd.openxmlformats-officedocument.presentationml.slideLayout+xml"/>
  <Override PartName="/ppt/slideLayouts/slideLayout855.xml" ContentType="application/vnd.openxmlformats-officedocument.presentationml.slideLayout+xml"/>
  <Override PartName="/ppt/slideLayouts/slideLayout856.xml" ContentType="application/vnd.openxmlformats-officedocument.presentationml.slideLayout+xml"/>
  <Override PartName="/ppt/slideLayouts/slideLayout857.xml" ContentType="application/vnd.openxmlformats-officedocument.presentationml.slideLayout+xml"/>
  <Override PartName="/ppt/slideLayouts/slideLayout858.xml" ContentType="application/vnd.openxmlformats-officedocument.presentationml.slideLayout+xml"/>
  <Override PartName="/ppt/theme/theme78.xml" ContentType="application/vnd.openxmlformats-officedocument.theme+xml"/>
  <Override PartName="/ppt/slideLayouts/slideLayout859.xml" ContentType="application/vnd.openxmlformats-officedocument.presentationml.slideLayout+xml"/>
  <Override PartName="/ppt/slideLayouts/slideLayout860.xml" ContentType="application/vnd.openxmlformats-officedocument.presentationml.slideLayout+xml"/>
  <Override PartName="/ppt/slideLayouts/slideLayout861.xml" ContentType="application/vnd.openxmlformats-officedocument.presentationml.slideLayout+xml"/>
  <Override PartName="/ppt/slideLayouts/slideLayout862.xml" ContentType="application/vnd.openxmlformats-officedocument.presentationml.slideLayout+xml"/>
  <Override PartName="/ppt/slideLayouts/slideLayout863.xml" ContentType="application/vnd.openxmlformats-officedocument.presentationml.slideLayout+xml"/>
  <Override PartName="/ppt/slideLayouts/slideLayout864.xml" ContentType="application/vnd.openxmlformats-officedocument.presentationml.slideLayout+xml"/>
  <Override PartName="/ppt/slideLayouts/slideLayout865.xml" ContentType="application/vnd.openxmlformats-officedocument.presentationml.slideLayout+xml"/>
  <Override PartName="/ppt/slideLayouts/slideLayout866.xml" ContentType="application/vnd.openxmlformats-officedocument.presentationml.slideLayout+xml"/>
  <Override PartName="/ppt/slideLayouts/slideLayout867.xml" ContentType="application/vnd.openxmlformats-officedocument.presentationml.slideLayout+xml"/>
  <Override PartName="/ppt/slideLayouts/slideLayout868.xml" ContentType="application/vnd.openxmlformats-officedocument.presentationml.slideLayout+xml"/>
  <Override PartName="/ppt/slideLayouts/slideLayout869.xml" ContentType="application/vnd.openxmlformats-officedocument.presentationml.slideLayout+xml"/>
  <Override PartName="/ppt/theme/theme79.xml" ContentType="application/vnd.openxmlformats-officedocument.theme+xml"/>
  <Override PartName="/ppt/slideLayouts/slideLayout870.xml" ContentType="application/vnd.openxmlformats-officedocument.presentationml.slideLayout+xml"/>
  <Override PartName="/ppt/slideLayouts/slideLayout871.xml" ContentType="application/vnd.openxmlformats-officedocument.presentationml.slideLayout+xml"/>
  <Override PartName="/ppt/slideLayouts/slideLayout872.xml" ContentType="application/vnd.openxmlformats-officedocument.presentationml.slideLayout+xml"/>
  <Override PartName="/ppt/slideLayouts/slideLayout873.xml" ContentType="application/vnd.openxmlformats-officedocument.presentationml.slideLayout+xml"/>
  <Override PartName="/ppt/slideLayouts/slideLayout874.xml" ContentType="application/vnd.openxmlformats-officedocument.presentationml.slideLayout+xml"/>
  <Override PartName="/ppt/slideLayouts/slideLayout875.xml" ContentType="application/vnd.openxmlformats-officedocument.presentationml.slideLayout+xml"/>
  <Override PartName="/ppt/slideLayouts/slideLayout876.xml" ContentType="application/vnd.openxmlformats-officedocument.presentationml.slideLayout+xml"/>
  <Override PartName="/ppt/slideLayouts/slideLayout877.xml" ContentType="application/vnd.openxmlformats-officedocument.presentationml.slideLayout+xml"/>
  <Override PartName="/ppt/slideLayouts/slideLayout878.xml" ContentType="application/vnd.openxmlformats-officedocument.presentationml.slideLayout+xml"/>
  <Override PartName="/ppt/slideLayouts/slideLayout879.xml" ContentType="application/vnd.openxmlformats-officedocument.presentationml.slideLayout+xml"/>
  <Override PartName="/ppt/slideLayouts/slideLayout880.xml" ContentType="application/vnd.openxmlformats-officedocument.presentationml.slideLayout+xml"/>
  <Override PartName="/ppt/theme/theme80.xml" ContentType="application/vnd.openxmlformats-officedocument.theme+xml"/>
  <Override PartName="/ppt/slideLayouts/slideLayout881.xml" ContentType="application/vnd.openxmlformats-officedocument.presentationml.slideLayout+xml"/>
  <Override PartName="/ppt/slideLayouts/slideLayout882.xml" ContentType="application/vnd.openxmlformats-officedocument.presentationml.slideLayout+xml"/>
  <Override PartName="/ppt/slideLayouts/slideLayout883.xml" ContentType="application/vnd.openxmlformats-officedocument.presentationml.slideLayout+xml"/>
  <Override PartName="/ppt/slideLayouts/slideLayout884.xml" ContentType="application/vnd.openxmlformats-officedocument.presentationml.slideLayout+xml"/>
  <Override PartName="/ppt/slideLayouts/slideLayout885.xml" ContentType="application/vnd.openxmlformats-officedocument.presentationml.slideLayout+xml"/>
  <Override PartName="/ppt/slideLayouts/slideLayout886.xml" ContentType="application/vnd.openxmlformats-officedocument.presentationml.slideLayout+xml"/>
  <Override PartName="/ppt/slideLayouts/slideLayout887.xml" ContentType="application/vnd.openxmlformats-officedocument.presentationml.slideLayout+xml"/>
  <Override PartName="/ppt/slideLayouts/slideLayout888.xml" ContentType="application/vnd.openxmlformats-officedocument.presentationml.slideLayout+xml"/>
  <Override PartName="/ppt/slideLayouts/slideLayout889.xml" ContentType="application/vnd.openxmlformats-officedocument.presentationml.slideLayout+xml"/>
  <Override PartName="/ppt/slideLayouts/slideLayout890.xml" ContentType="application/vnd.openxmlformats-officedocument.presentationml.slideLayout+xml"/>
  <Override PartName="/ppt/slideLayouts/slideLayout891.xml" ContentType="application/vnd.openxmlformats-officedocument.presentationml.slideLayout+xml"/>
  <Override PartName="/ppt/theme/theme81.xml" ContentType="application/vnd.openxmlformats-officedocument.theme+xml"/>
  <Override PartName="/ppt/slideLayouts/slideLayout892.xml" ContentType="application/vnd.openxmlformats-officedocument.presentationml.slideLayout+xml"/>
  <Override PartName="/ppt/slideLayouts/slideLayout893.xml" ContentType="application/vnd.openxmlformats-officedocument.presentationml.slideLayout+xml"/>
  <Override PartName="/ppt/slideLayouts/slideLayout894.xml" ContentType="application/vnd.openxmlformats-officedocument.presentationml.slideLayout+xml"/>
  <Override PartName="/ppt/slideLayouts/slideLayout895.xml" ContentType="application/vnd.openxmlformats-officedocument.presentationml.slideLayout+xml"/>
  <Override PartName="/ppt/slideLayouts/slideLayout896.xml" ContentType="application/vnd.openxmlformats-officedocument.presentationml.slideLayout+xml"/>
  <Override PartName="/ppt/slideLayouts/slideLayout897.xml" ContentType="application/vnd.openxmlformats-officedocument.presentationml.slideLayout+xml"/>
  <Override PartName="/ppt/slideLayouts/slideLayout898.xml" ContentType="application/vnd.openxmlformats-officedocument.presentationml.slideLayout+xml"/>
  <Override PartName="/ppt/slideLayouts/slideLayout899.xml" ContentType="application/vnd.openxmlformats-officedocument.presentationml.slideLayout+xml"/>
  <Override PartName="/ppt/slideLayouts/slideLayout900.xml" ContentType="application/vnd.openxmlformats-officedocument.presentationml.slideLayout+xml"/>
  <Override PartName="/ppt/slideLayouts/slideLayout901.xml" ContentType="application/vnd.openxmlformats-officedocument.presentationml.slideLayout+xml"/>
  <Override PartName="/ppt/slideLayouts/slideLayout902.xml" ContentType="application/vnd.openxmlformats-officedocument.presentationml.slideLayout+xml"/>
  <Override PartName="/ppt/theme/theme82.xml" ContentType="application/vnd.openxmlformats-officedocument.theme+xml"/>
  <Override PartName="/ppt/slideLayouts/slideLayout903.xml" ContentType="application/vnd.openxmlformats-officedocument.presentationml.slideLayout+xml"/>
  <Override PartName="/ppt/slideLayouts/slideLayout904.xml" ContentType="application/vnd.openxmlformats-officedocument.presentationml.slideLayout+xml"/>
  <Override PartName="/ppt/slideLayouts/slideLayout905.xml" ContentType="application/vnd.openxmlformats-officedocument.presentationml.slideLayout+xml"/>
  <Override PartName="/ppt/slideLayouts/slideLayout906.xml" ContentType="application/vnd.openxmlformats-officedocument.presentationml.slideLayout+xml"/>
  <Override PartName="/ppt/slideLayouts/slideLayout907.xml" ContentType="application/vnd.openxmlformats-officedocument.presentationml.slideLayout+xml"/>
  <Override PartName="/ppt/slideLayouts/slideLayout908.xml" ContentType="application/vnd.openxmlformats-officedocument.presentationml.slideLayout+xml"/>
  <Override PartName="/ppt/slideLayouts/slideLayout909.xml" ContentType="application/vnd.openxmlformats-officedocument.presentationml.slideLayout+xml"/>
  <Override PartName="/ppt/slideLayouts/slideLayout910.xml" ContentType="application/vnd.openxmlformats-officedocument.presentationml.slideLayout+xml"/>
  <Override PartName="/ppt/slideLayouts/slideLayout911.xml" ContentType="application/vnd.openxmlformats-officedocument.presentationml.slideLayout+xml"/>
  <Override PartName="/ppt/slideLayouts/slideLayout912.xml" ContentType="application/vnd.openxmlformats-officedocument.presentationml.slideLayout+xml"/>
  <Override PartName="/ppt/slideLayouts/slideLayout913.xml" ContentType="application/vnd.openxmlformats-officedocument.presentationml.slideLayout+xml"/>
  <Override PartName="/ppt/theme/theme83.xml" ContentType="application/vnd.openxmlformats-officedocument.theme+xml"/>
  <Override PartName="/ppt/slideLayouts/slideLayout914.xml" ContentType="application/vnd.openxmlformats-officedocument.presentationml.slideLayout+xml"/>
  <Override PartName="/ppt/slideLayouts/slideLayout915.xml" ContentType="application/vnd.openxmlformats-officedocument.presentationml.slideLayout+xml"/>
  <Override PartName="/ppt/slideLayouts/slideLayout916.xml" ContentType="application/vnd.openxmlformats-officedocument.presentationml.slideLayout+xml"/>
  <Override PartName="/ppt/slideLayouts/slideLayout917.xml" ContentType="application/vnd.openxmlformats-officedocument.presentationml.slideLayout+xml"/>
  <Override PartName="/ppt/slideLayouts/slideLayout918.xml" ContentType="application/vnd.openxmlformats-officedocument.presentationml.slideLayout+xml"/>
  <Override PartName="/ppt/slideLayouts/slideLayout919.xml" ContentType="application/vnd.openxmlformats-officedocument.presentationml.slideLayout+xml"/>
  <Override PartName="/ppt/slideLayouts/slideLayout920.xml" ContentType="application/vnd.openxmlformats-officedocument.presentationml.slideLayout+xml"/>
  <Override PartName="/ppt/slideLayouts/slideLayout921.xml" ContentType="application/vnd.openxmlformats-officedocument.presentationml.slideLayout+xml"/>
  <Override PartName="/ppt/slideLayouts/slideLayout922.xml" ContentType="application/vnd.openxmlformats-officedocument.presentationml.slideLayout+xml"/>
  <Override PartName="/ppt/slideLayouts/slideLayout923.xml" ContentType="application/vnd.openxmlformats-officedocument.presentationml.slideLayout+xml"/>
  <Override PartName="/ppt/slideLayouts/slideLayout924.xml" ContentType="application/vnd.openxmlformats-officedocument.presentationml.slideLayout+xml"/>
  <Override PartName="/ppt/theme/theme84.xml" ContentType="application/vnd.openxmlformats-officedocument.theme+xml"/>
  <Override PartName="/ppt/slideLayouts/slideLayout925.xml" ContentType="application/vnd.openxmlformats-officedocument.presentationml.slideLayout+xml"/>
  <Override PartName="/ppt/slideLayouts/slideLayout926.xml" ContentType="application/vnd.openxmlformats-officedocument.presentationml.slideLayout+xml"/>
  <Override PartName="/ppt/slideLayouts/slideLayout927.xml" ContentType="application/vnd.openxmlformats-officedocument.presentationml.slideLayout+xml"/>
  <Override PartName="/ppt/slideLayouts/slideLayout928.xml" ContentType="application/vnd.openxmlformats-officedocument.presentationml.slideLayout+xml"/>
  <Override PartName="/ppt/slideLayouts/slideLayout929.xml" ContentType="application/vnd.openxmlformats-officedocument.presentationml.slideLayout+xml"/>
  <Override PartName="/ppt/slideLayouts/slideLayout930.xml" ContentType="application/vnd.openxmlformats-officedocument.presentationml.slideLayout+xml"/>
  <Override PartName="/ppt/slideLayouts/slideLayout931.xml" ContentType="application/vnd.openxmlformats-officedocument.presentationml.slideLayout+xml"/>
  <Override PartName="/ppt/slideLayouts/slideLayout932.xml" ContentType="application/vnd.openxmlformats-officedocument.presentationml.slideLayout+xml"/>
  <Override PartName="/ppt/slideLayouts/slideLayout933.xml" ContentType="application/vnd.openxmlformats-officedocument.presentationml.slideLayout+xml"/>
  <Override PartName="/ppt/slideLayouts/slideLayout934.xml" ContentType="application/vnd.openxmlformats-officedocument.presentationml.slideLayout+xml"/>
  <Override PartName="/ppt/slideLayouts/slideLayout935.xml" ContentType="application/vnd.openxmlformats-officedocument.presentationml.slideLayout+xml"/>
  <Override PartName="/ppt/theme/theme85.xml" ContentType="application/vnd.openxmlformats-officedocument.theme+xml"/>
  <Override PartName="/ppt/slideLayouts/slideLayout936.xml" ContentType="application/vnd.openxmlformats-officedocument.presentationml.slideLayout+xml"/>
  <Override PartName="/ppt/slideLayouts/slideLayout937.xml" ContentType="application/vnd.openxmlformats-officedocument.presentationml.slideLayout+xml"/>
  <Override PartName="/ppt/slideLayouts/slideLayout938.xml" ContentType="application/vnd.openxmlformats-officedocument.presentationml.slideLayout+xml"/>
  <Override PartName="/ppt/slideLayouts/slideLayout939.xml" ContentType="application/vnd.openxmlformats-officedocument.presentationml.slideLayout+xml"/>
  <Override PartName="/ppt/slideLayouts/slideLayout940.xml" ContentType="application/vnd.openxmlformats-officedocument.presentationml.slideLayout+xml"/>
  <Override PartName="/ppt/slideLayouts/slideLayout941.xml" ContentType="application/vnd.openxmlformats-officedocument.presentationml.slideLayout+xml"/>
  <Override PartName="/ppt/slideLayouts/slideLayout942.xml" ContentType="application/vnd.openxmlformats-officedocument.presentationml.slideLayout+xml"/>
  <Override PartName="/ppt/slideLayouts/slideLayout943.xml" ContentType="application/vnd.openxmlformats-officedocument.presentationml.slideLayout+xml"/>
  <Override PartName="/ppt/slideLayouts/slideLayout944.xml" ContentType="application/vnd.openxmlformats-officedocument.presentationml.slideLayout+xml"/>
  <Override PartName="/ppt/slideLayouts/slideLayout945.xml" ContentType="application/vnd.openxmlformats-officedocument.presentationml.slideLayout+xml"/>
  <Override PartName="/ppt/slideLayouts/slideLayout946.xml" ContentType="application/vnd.openxmlformats-officedocument.presentationml.slideLayout+xml"/>
  <Override PartName="/ppt/theme/theme86.xml" ContentType="application/vnd.openxmlformats-officedocument.theme+xml"/>
  <Override PartName="/ppt/slideLayouts/slideLayout947.xml" ContentType="application/vnd.openxmlformats-officedocument.presentationml.slideLayout+xml"/>
  <Override PartName="/ppt/slideLayouts/slideLayout948.xml" ContentType="application/vnd.openxmlformats-officedocument.presentationml.slideLayout+xml"/>
  <Override PartName="/ppt/slideLayouts/slideLayout949.xml" ContentType="application/vnd.openxmlformats-officedocument.presentationml.slideLayout+xml"/>
  <Override PartName="/ppt/slideLayouts/slideLayout950.xml" ContentType="application/vnd.openxmlformats-officedocument.presentationml.slideLayout+xml"/>
  <Override PartName="/ppt/slideLayouts/slideLayout951.xml" ContentType="application/vnd.openxmlformats-officedocument.presentationml.slideLayout+xml"/>
  <Override PartName="/ppt/slideLayouts/slideLayout952.xml" ContentType="application/vnd.openxmlformats-officedocument.presentationml.slideLayout+xml"/>
  <Override PartName="/ppt/slideLayouts/slideLayout953.xml" ContentType="application/vnd.openxmlformats-officedocument.presentationml.slideLayout+xml"/>
  <Override PartName="/ppt/slideLayouts/slideLayout954.xml" ContentType="application/vnd.openxmlformats-officedocument.presentationml.slideLayout+xml"/>
  <Override PartName="/ppt/slideLayouts/slideLayout955.xml" ContentType="application/vnd.openxmlformats-officedocument.presentationml.slideLayout+xml"/>
  <Override PartName="/ppt/slideLayouts/slideLayout956.xml" ContentType="application/vnd.openxmlformats-officedocument.presentationml.slideLayout+xml"/>
  <Override PartName="/ppt/slideLayouts/slideLayout957.xml" ContentType="application/vnd.openxmlformats-officedocument.presentationml.slideLayout+xml"/>
  <Override PartName="/ppt/theme/theme87.xml" ContentType="application/vnd.openxmlformats-officedocument.theme+xml"/>
  <Override PartName="/ppt/slideLayouts/slideLayout958.xml" ContentType="application/vnd.openxmlformats-officedocument.presentationml.slideLayout+xml"/>
  <Override PartName="/ppt/slideLayouts/slideLayout959.xml" ContentType="application/vnd.openxmlformats-officedocument.presentationml.slideLayout+xml"/>
  <Override PartName="/ppt/slideLayouts/slideLayout960.xml" ContentType="application/vnd.openxmlformats-officedocument.presentationml.slideLayout+xml"/>
  <Override PartName="/ppt/slideLayouts/slideLayout961.xml" ContentType="application/vnd.openxmlformats-officedocument.presentationml.slideLayout+xml"/>
  <Override PartName="/ppt/slideLayouts/slideLayout962.xml" ContentType="application/vnd.openxmlformats-officedocument.presentationml.slideLayout+xml"/>
  <Override PartName="/ppt/slideLayouts/slideLayout963.xml" ContentType="application/vnd.openxmlformats-officedocument.presentationml.slideLayout+xml"/>
  <Override PartName="/ppt/slideLayouts/slideLayout964.xml" ContentType="application/vnd.openxmlformats-officedocument.presentationml.slideLayout+xml"/>
  <Override PartName="/ppt/slideLayouts/slideLayout965.xml" ContentType="application/vnd.openxmlformats-officedocument.presentationml.slideLayout+xml"/>
  <Override PartName="/ppt/slideLayouts/slideLayout966.xml" ContentType="application/vnd.openxmlformats-officedocument.presentationml.slideLayout+xml"/>
  <Override PartName="/ppt/slideLayouts/slideLayout967.xml" ContentType="application/vnd.openxmlformats-officedocument.presentationml.slideLayout+xml"/>
  <Override PartName="/ppt/slideLayouts/slideLayout968.xml" ContentType="application/vnd.openxmlformats-officedocument.presentationml.slideLayout+xml"/>
  <Override PartName="/ppt/theme/theme88.xml" ContentType="application/vnd.openxmlformats-officedocument.theme+xml"/>
  <Override PartName="/ppt/slideLayouts/slideLayout969.xml" ContentType="application/vnd.openxmlformats-officedocument.presentationml.slideLayout+xml"/>
  <Override PartName="/ppt/slideLayouts/slideLayout970.xml" ContentType="application/vnd.openxmlformats-officedocument.presentationml.slideLayout+xml"/>
  <Override PartName="/ppt/slideLayouts/slideLayout971.xml" ContentType="application/vnd.openxmlformats-officedocument.presentationml.slideLayout+xml"/>
  <Override PartName="/ppt/slideLayouts/slideLayout972.xml" ContentType="application/vnd.openxmlformats-officedocument.presentationml.slideLayout+xml"/>
  <Override PartName="/ppt/slideLayouts/slideLayout973.xml" ContentType="application/vnd.openxmlformats-officedocument.presentationml.slideLayout+xml"/>
  <Override PartName="/ppt/slideLayouts/slideLayout974.xml" ContentType="application/vnd.openxmlformats-officedocument.presentationml.slideLayout+xml"/>
  <Override PartName="/ppt/slideLayouts/slideLayout975.xml" ContentType="application/vnd.openxmlformats-officedocument.presentationml.slideLayout+xml"/>
  <Override PartName="/ppt/slideLayouts/slideLayout976.xml" ContentType="application/vnd.openxmlformats-officedocument.presentationml.slideLayout+xml"/>
  <Override PartName="/ppt/slideLayouts/slideLayout977.xml" ContentType="application/vnd.openxmlformats-officedocument.presentationml.slideLayout+xml"/>
  <Override PartName="/ppt/slideLayouts/slideLayout978.xml" ContentType="application/vnd.openxmlformats-officedocument.presentationml.slideLayout+xml"/>
  <Override PartName="/ppt/slideLayouts/slideLayout979.xml" ContentType="application/vnd.openxmlformats-officedocument.presentationml.slideLayout+xml"/>
  <Override PartName="/ppt/theme/theme89.xml" ContentType="application/vnd.openxmlformats-officedocument.theme+xml"/>
  <Override PartName="/ppt/slideLayouts/slideLayout980.xml" ContentType="application/vnd.openxmlformats-officedocument.presentationml.slideLayout+xml"/>
  <Override PartName="/ppt/slideLayouts/slideLayout981.xml" ContentType="application/vnd.openxmlformats-officedocument.presentationml.slideLayout+xml"/>
  <Override PartName="/ppt/slideLayouts/slideLayout982.xml" ContentType="application/vnd.openxmlformats-officedocument.presentationml.slideLayout+xml"/>
  <Override PartName="/ppt/slideLayouts/slideLayout983.xml" ContentType="application/vnd.openxmlformats-officedocument.presentationml.slideLayout+xml"/>
  <Override PartName="/ppt/slideLayouts/slideLayout984.xml" ContentType="application/vnd.openxmlformats-officedocument.presentationml.slideLayout+xml"/>
  <Override PartName="/ppt/slideLayouts/slideLayout985.xml" ContentType="application/vnd.openxmlformats-officedocument.presentationml.slideLayout+xml"/>
  <Override PartName="/ppt/slideLayouts/slideLayout986.xml" ContentType="application/vnd.openxmlformats-officedocument.presentationml.slideLayout+xml"/>
  <Override PartName="/ppt/slideLayouts/slideLayout987.xml" ContentType="application/vnd.openxmlformats-officedocument.presentationml.slideLayout+xml"/>
  <Override PartName="/ppt/slideLayouts/slideLayout988.xml" ContentType="application/vnd.openxmlformats-officedocument.presentationml.slideLayout+xml"/>
  <Override PartName="/ppt/slideLayouts/slideLayout989.xml" ContentType="application/vnd.openxmlformats-officedocument.presentationml.slideLayout+xml"/>
  <Override PartName="/ppt/slideLayouts/slideLayout990.xml" ContentType="application/vnd.openxmlformats-officedocument.presentationml.slideLayout+xml"/>
  <Override PartName="/ppt/theme/theme90.xml" ContentType="application/vnd.openxmlformats-officedocument.theme+xml"/>
  <Override PartName="/ppt/slideLayouts/slideLayout991.xml" ContentType="application/vnd.openxmlformats-officedocument.presentationml.slideLayout+xml"/>
  <Override PartName="/ppt/slideLayouts/slideLayout992.xml" ContentType="application/vnd.openxmlformats-officedocument.presentationml.slideLayout+xml"/>
  <Override PartName="/ppt/slideLayouts/slideLayout993.xml" ContentType="application/vnd.openxmlformats-officedocument.presentationml.slideLayout+xml"/>
  <Override PartName="/ppt/slideLayouts/slideLayout994.xml" ContentType="application/vnd.openxmlformats-officedocument.presentationml.slideLayout+xml"/>
  <Override PartName="/ppt/slideLayouts/slideLayout995.xml" ContentType="application/vnd.openxmlformats-officedocument.presentationml.slideLayout+xml"/>
  <Override PartName="/ppt/slideLayouts/slideLayout996.xml" ContentType="application/vnd.openxmlformats-officedocument.presentationml.slideLayout+xml"/>
  <Override PartName="/ppt/slideLayouts/slideLayout997.xml" ContentType="application/vnd.openxmlformats-officedocument.presentationml.slideLayout+xml"/>
  <Override PartName="/ppt/slideLayouts/slideLayout998.xml" ContentType="application/vnd.openxmlformats-officedocument.presentationml.slideLayout+xml"/>
  <Override PartName="/ppt/slideLayouts/slideLayout999.xml" ContentType="application/vnd.openxmlformats-officedocument.presentationml.slideLayout+xml"/>
  <Override PartName="/ppt/slideLayouts/slideLayout1000.xml" ContentType="application/vnd.openxmlformats-officedocument.presentationml.slideLayout+xml"/>
  <Override PartName="/ppt/slideLayouts/slideLayout1001.xml" ContentType="application/vnd.openxmlformats-officedocument.presentationml.slideLayout+xml"/>
  <Override PartName="/ppt/theme/theme91.xml" ContentType="application/vnd.openxmlformats-officedocument.theme+xml"/>
  <Override PartName="/ppt/slideLayouts/slideLayout1002.xml" ContentType="application/vnd.openxmlformats-officedocument.presentationml.slideLayout+xml"/>
  <Override PartName="/ppt/slideLayouts/slideLayout1003.xml" ContentType="application/vnd.openxmlformats-officedocument.presentationml.slideLayout+xml"/>
  <Override PartName="/ppt/slideLayouts/slideLayout1004.xml" ContentType="application/vnd.openxmlformats-officedocument.presentationml.slideLayout+xml"/>
  <Override PartName="/ppt/slideLayouts/slideLayout1005.xml" ContentType="application/vnd.openxmlformats-officedocument.presentationml.slideLayout+xml"/>
  <Override PartName="/ppt/slideLayouts/slideLayout1006.xml" ContentType="application/vnd.openxmlformats-officedocument.presentationml.slideLayout+xml"/>
  <Override PartName="/ppt/slideLayouts/slideLayout1007.xml" ContentType="application/vnd.openxmlformats-officedocument.presentationml.slideLayout+xml"/>
  <Override PartName="/ppt/slideLayouts/slideLayout1008.xml" ContentType="application/vnd.openxmlformats-officedocument.presentationml.slideLayout+xml"/>
  <Override PartName="/ppt/slideLayouts/slideLayout1009.xml" ContentType="application/vnd.openxmlformats-officedocument.presentationml.slideLayout+xml"/>
  <Override PartName="/ppt/slideLayouts/slideLayout1010.xml" ContentType="application/vnd.openxmlformats-officedocument.presentationml.slideLayout+xml"/>
  <Override PartName="/ppt/slideLayouts/slideLayout1011.xml" ContentType="application/vnd.openxmlformats-officedocument.presentationml.slideLayout+xml"/>
  <Override PartName="/ppt/slideLayouts/slideLayout1012.xml" ContentType="application/vnd.openxmlformats-officedocument.presentationml.slideLayout+xml"/>
  <Override PartName="/ppt/theme/theme92.xml" ContentType="application/vnd.openxmlformats-officedocument.theme+xml"/>
  <Override PartName="/ppt/slideLayouts/slideLayout1013.xml" ContentType="application/vnd.openxmlformats-officedocument.presentationml.slideLayout+xml"/>
  <Override PartName="/ppt/slideLayouts/slideLayout1014.xml" ContentType="application/vnd.openxmlformats-officedocument.presentationml.slideLayout+xml"/>
  <Override PartName="/ppt/slideLayouts/slideLayout1015.xml" ContentType="application/vnd.openxmlformats-officedocument.presentationml.slideLayout+xml"/>
  <Override PartName="/ppt/slideLayouts/slideLayout1016.xml" ContentType="application/vnd.openxmlformats-officedocument.presentationml.slideLayout+xml"/>
  <Override PartName="/ppt/slideLayouts/slideLayout1017.xml" ContentType="application/vnd.openxmlformats-officedocument.presentationml.slideLayout+xml"/>
  <Override PartName="/ppt/slideLayouts/slideLayout1018.xml" ContentType="application/vnd.openxmlformats-officedocument.presentationml.slideLayout+xml"/>
  <Override PartName="/ppt/slideLayouts/slideLayout1019.xml" ContentType="application/vnd.openxmlformats-officedocument.presentationml.slideLayout+xml"/>
  <Override PartName="/ppt/slideLayouts/slideLayout1020.xml" ContentType="application/vnd.openxmlformats-officedocument.presentationml.slideLayout+xml"/>
  <Override PartName="/ppt/slideLayouts/slideLayout1021.xml" ContentType="application/vnd.openxmlformats-officedocument.presentationml.slideLayout+xml"/>
  <Override PartName="/ppt/slideLayouts/slideLayout1022.xml" ContentType="application/vnd.openxmlformats-officedocument.presentationml.slideLayout+xml"/>
  <Override PartName="/ppt/slideLayouts/slideLayout1023.xml" ContentType="application/vnd.openxmlformats-officedocument.presentationml.slideLayout+xml"/>
  <Override PartName="/ppt/theme/theme93.xml" ContentType="application/vnd.openxmlformats-officedocument.theme+xml"/>
  <Override PartName="/ppt/slideLayouts/slideLayout1024.xml" ContentType="application/vnd.openxmlformats-officedocument.presentationml.slideLayout+xml"/>
  <Override PartName="/ppt/slideLayouts/slideLayout1025.xml" ContentType="application/vnd.openxmlformats-officedocument.presentationml.slideLayout+xml"/>
  <Override PartName="/ppt/slideLayouts/slideLayout1026.xml" ContentType="application/vnd.openxmlformats-officedocument.presentationml.slideLayout+xml"/>
  <Override PartName="/ppt/slideLayouts/slideLayout1027.xml" ContentType="application/vnd.openxmlformats-officedocument.presentationml.slideLayout+xml"/>
  <Override PartName="/ppt/slideLayouts/slideLayout1028.xml" ContentType="application/vnd.openxmlformats-officedocument.presentationml.slideLayout+xml"/>
  <Override PartName="/ppt/slideLayouts/slideLayout1029.xml" ContentType="application/vnd.openxmlformats-officedocument.presentationml.slideLayout+xml"/>
  <Override PartName="/ppt/slideLayouts/slideLayout1030.xml" ContentType="application/vnd.openxmlformats-officedocument.presentationml.slideLayout+xml"/>
  <Override PartName="/ppt/slideLayouts/slideLayout1031.xml" ContentType="application/vnd.openxmlformats-officedocument.presentationml.slideLayout+xml"/>
  <Override PartName="/ppt/slideLayouts/slideLayout1032.xml" ContentType="application/vnd.openxmlformats-officedocument.presentationml.slideLayout+xml"/>
  <Override PartName="/ppt/slideLayouts/slideLayout1033.xml" ContentType="application/vnd.openxmlformats-officedocument.presentationml.slideLayout+xml"/>
  <Override PartName="/ppt/slideLayouts/slideLayout1034.xml" ContentType="application/vnd.openxmlformats-officedocument.presentationml.slideLayout+xml"/>
  <Override PartName="/ppt/theme/theme94.xml" ContentType="application/vnd.openxmlformats-officedocument.theme+xml"/>
  <Override PartName="/ppt/slideLayouts/slideLayout1035.xml" ContentType="application/vnd.openxmlformats-officedocument.presentationml.slideLayout+xml"/>
  <Override PartName="/ppt/slideLayouts/slideLayout1036.xml" ContentType="application/vnd.openxmlformats-officedocument.presentationml.slideLayout+xml"/>
  <Override PartName="/ppt/slideLayouts/slideLayout1037.xml" ContentType="application/vnd.openxmlformats-officedocument.presentationml.slideLayout+xml"/>
  <Override PartName="/ppt/slideLayouts/slideLayout1038.xml" ContentType="application/vnd.openxmlformats-officedocument.presentationml.slideLayout+xml"/>
  <Override PartName="/ppt/slideLayouts/slideLayout1039.xml" ContentType="application/vnd.openxmlformats-officedocument.presentationml.slideLayout+xml"/>
  <Override PartName="/ppt/slideLayouts/slideLayout1040.xml" ContentType="application/vnd.openxmlformats-officedocument.presentationml.slideLayout+xml"/>
  <Override PartName="/ppt/slideLayouts/slideLayout1041.xml" ContentType="application/vnd.openxmlformats-officedocument.presentationml.slideLayout+xml"/>
  <Override PartName="/ppt/slideLayouts/slideLayout1042.xml" ContentType="application/vnd.openxmlformats-officedocument.presentationml.slideLayout+xml"/>
  <Override PartName="/ppt/slideLayouts/slideLayout1043.xml" ContentType="application/vnd.openxmlformats-officedocument.presentationml.slideLayout+xml"/>
  <Override PartName="/ppt/slideLayouts/slideLayout1044.xml" ContentType="application/vnd.openxmlformats-officedocument.presentationml.slideLayout+xml"/>
  <Override PartName="/ppt/slideLayouts/slideLayout1045.xml" ContentType="application/vnd.openxmlformats-officedocument.presentationml.slideLayout+xml"/>
  <Override PartName="/ppt/theme/theme95.xml" ContentType="application/vnd.openxmlformats-officedocument.theme+xml"/>
  <Override PartName="/ppt/slideLayouts/slideLayout1046.xml" ContentType="application/vnd.openxmlformats-officedocument.presentationml.slideLayout+xml"/>
  <Override PartName="/ppt/slideLayouts/slideLayout1047.xml" ContentType="application/vnd.openxmlformats-officedocument.presentationml.slideLayout+xml"/>
  <Override PartName="/ppt/slideLayouts/slideLayout1048.xml" ContentType="application/vnd.openxmlformats-officedocument.presentationml.slideLayout+xml"/>
  <Override PartName="/ppt/slideLayouts/slideLayout1049.xml" ContentType="application/vnd.openxmlformats-officedocument.presentationml.slideLayout+xml"/>
  <Override PartName="/ppt/slideLayouts/slideLayout1050.xml" ContentType="application/vnd.openxmlformats-officedocument.presentationml.slideLayout+xml"/>
  <Override PartName="/ppt/slideLayouts/slideLayout1051.xml" ContentType="application/vnd.openxmlformats-officedocument.presentationml.slideLayout+xml"/>
  <Override PartName="/ppt/slideLayouts/slideLayout1052.xml" ContentType="application/vnd.openxmlformats-officedocument.presentationml.slideLayout+xml"/>
  <Override PartName="/ppt/slideLayouts/slideLayout1053.xml" ContentType="application/vnd.openxmlformats-officedocument.presentationml.slideLayout+xml"/>
  <Override PartName="/ppt/slideLayouts/slideLayout1054.xml" ContentType="application/vnd.openxmlformats-officedocument.presentationml.slideLayout+xml"/>
  <Override PartName="/ppt/slideLayouts/slideLayout1055.xml" ContentType="application/vnd.openxmlformats-officedocument.presentationml.slideLayout+xml"/>
  <Override PartName="/ppt/slideLayouts/slideLayout1056.xml" ContentType="application/vnd.openxmlformats-officedocument.presentationml.slideLayout+xml"/>
  <Override PartName="/ppt/theme/theme96.xml" ContentType="application/vnd.openxmlformats-officedocument.theme+xml"/>
  <Override PartName="/ppt/slideLayouts/slideLayout1057.xml" ContentType="application/vnd.openxmlformats-officedocument.presentationml.slideLayout+xml"/>
  <Override PartName="/ppt/slideLayouts/slideLayout1058.xml" ContentType="application/vnd.openxmlformats-officedocument.presentationml.slideLayout+xml"/>
  <Override PartName="/ppt/slideLayouts/slideLayout1059.xml" ContentType="application/vnd.openxmlformats-officedocument.presentationml.slideLayout+xml"/>
  <Override PartName="/ppt/slideLayouts/slideLayout1060.xml" ContentType="application/vnd.openxmlformats-officedocument.presentationml.slideLayout+xml"/>
  <Override PartName="/ppt/slideLayouts/slideLayout1061.xml" ContentType="application/vnd.openxmlformats-officedocument.presentationml.slideLayout+xml"/>
  <Override PartName="/ppt/slideLayouts/slideLayout1062.xml" ContentType="application/vnd.openxmlformats-officedocument.presentationml.slideLayout+xml"/>
  <Override PartName="/ppt/slideLayouts/slideLayout1063.xml" ContentType="application/vnd.openxmlformats-officedocument.presentationml.slideLayout+xml"/>
  <Override PartName="/ppt/slideLayouts/slideLayout1064.xml" ContentType="application/vnd.openxmlformats-officedocument.presentationml.slideLayout+xml"/>
  <Override PartName="/ppt/slideLayouts/slideLayout1065.xml" ContentType="application/vnd.openxmlformats-officedocument.presentationml.slideLayout+xml"/>
  <Override PartName="/ppt/slideLayouts/slideLayout1066.xml" ContentType="application/vnd.openxmlformats-officedocument.presentationml.slideLayout+xml"/>
  <Override PartName="/ppt/slideLayouts/slideLayout1067.xml" ContentType="application/vnd.openxmlformats-officedocument.presentationml.slideLayout+xml"/>
  <Override PartName="/ppt/theme/theme97.xml" ContentType="application/vnd.openxmlformats-officedocument.theme+xml"/>
  <Override PartName="/ppt/slideLayouts/slideLayout1068.xml" ContentType="application/vnd.openxmlformats-officedocument.presentationml.slideLayout+xml"/>
  <Override PartName="/ppt/slideLayouts/slideLayout1069.xml" ContentType="application/vnd.openxmlformats-officedocument.presentationml.slideLayout+xml"/>
  <Override PartName="/ppt/slideLayouts/slideLayout1070.xml" ContentType="application/vnd.openxmlformats-officedocument.presentationml.slideLayout+xml"/>
  <Override PartName="/ppt/slideLayouts/slideLayout1071.xml" ContentType="application/vnd.openxmlformats-officedocument.presentationml.slideLayout+xml"/>
  <Override PartName="/ppt/slideLayouts/slideLayout1072.xml" ContentType="application/vnd.openxmlformats-officedocument.presentationml.slideLayout+xml"/>
  <Override PartName="/ppt/slideLayouts/slideLayout1073.xml" ContentType="application/vnd.openxmlformats-officedocument.presentationml.slideLayout+xml"/>
  <Override PartName="/ppt/slideLayouts/slideLayout1074.xml" ContentType="application/vnd.openxmlformats-officedocument.presentationml.slideLayout+xml"/>
  <Override PartName="/ppt/slideLayouts/slideLayout1075.xml" ContentType="application/vnd.openxmlformats-officedocument.presentationml.slideLayout+xml"/>
  <Override PartName="/ppt/slideLayouts/slideLayout1076.xml" ContentType="application/vnd.openxmlformats-officedocument.presentationml.slideLayout+xml"/>
  <Override PartName="/ppt/slideLayouts/slideLayout1077.xml" ContentType="application/vnd.openxmlformats-officedocument.presentationml.slideLayout+xml"/>
  <Override PartName="/ppt/slideLayouts/slideLayout1078.xml" ContentType="application/vnd.openxmlformats-officedocument.presentationml.slideLayout+xml"/>
  <Override PartName="/ppt/theme/theme98.xml" ContentType="application/vnd.openxmlformats-officedocument.theme+xml"/>
  <Override PartName="/ppt/slideLayouts/slideLayout1079.xml" ContentType="application/vnd.openxmlformats-officedocument.presentationml.slideLayout+xml"/>
  <Override PartName="/ppt/slideLayouts/slideLayout1080.xml" ContentType="application/vnd.openxmlformats-officedocument.presentationml.slideLayout+xml"/>
  <Override PartName="/ppt/slideLayouts/slideLayout1081.xml" ContentType="application/vnd.openxmlformats-officedocument.presentationml.slideLayout+xml"/>
  <Override PartName="/ppt/slideLayouts/slideLayout1082.xml" ContentType="application/vnd.openxmlformats-officedocument.presentationml.slideLayout+xml"/>
  <Override PartName="/ppt/slideLayouts/slideLayout1083.xml" ContentType="application/vnd.openxmlformats-officedocument.presentationml.slideLayout+xml"/>
  <Override PartName="/ppt/slideLayouts/slideLayout1084.xml" ContentType="application/vnd.openxmlformats-officedocument.presentationml.slideLayout+xml"/>
  <Override PartName="/ppt/slideLayouts/slideLayout1085.xml" ContentType="application/vnd.openxmlformats-officedocument.presentationml.slideLayout+xml"/>
  <Override PartName="/ppt/slideLayouts/slideLayout1086.xml" ContentType="application/vnd.openxmlformats-officedocument.presentationml.slideLayout+xml"/>
  <Override PartName="/ppt/slideLayouts/slideLayout1087.xml" ContentType="application/vnd.openxmlformats-officedocument.presentationml.slideLayout+xml"/>
  <Override PartName="/ppt/slideLayouts/slideLayout1088.xml" ContentType="application/vnd.openxmlformats-officedocument.presentationml.slideLayout+xml"/>
  <Override PartName="/ppt/slideLayouts/slideLayout1089.xml" ContentType="application/vnd.openxmlformats-officedocument.presentationml.slideLayout+xml"/>
  <Override PartName="/ppt/theme/theme99.xml" ContentType="application/vnd.openxmlformats-officedocument.theme+xml"/>
  <Override PartName="/ppt/slideLayouts/slideLayout1090.xml" ContentType="application/vnd.openxmlformats-officedocument.presentationml.slideLayout+xml"/>
  <Override PartName="/ppt/slideLayouts/slideLayout1091.xml" ContentType="application/vnd.openxmlformats-officedocument.presentationml.slideLayout+xml"/>
  <Override PartName="/ppt/slideLayouts/slideLayout1092.xml" ContentType="application/vnd.openxmlformats-officedocument.presentationml.slideLayout+xml"/>
  <Override PartName="/ppt/slideLayouts/slideLayout1093.xml" ContentType="application/vnd.openxmlformats-officedocument.presentationml.slideLayout+xml"/>
  <Override PartName="/ppt/slideLayouts/slideLayout1094.xml" ContentType="application/vnd.openxmlformats-officedocument.presentationml.slideLayout+xml"/>
  <Override PartName="/ppt/slideLayouts/slideLayout1095.xml" ContentType="application/vnd.openxmlformats-officedocument.presentationml.slideLayout+xml"/>
  <Override PartName="/ppt/slideLayouts/slideLayout1096.xml" ContentType="application/vnd.openxmlformats-officedocument.presentationml.slideLayout+xml"/>
  <Override PartName="/ppt/slideLayouts/slideLayout1097.xml" ContentType="application/vnd.openxmlformats-officedocument.presentationml.slideLayout+xml"/>
  <Override PartName="/ppt/slideLayouts/slideLayout1098.xml" ContentType="application/vnd.openxmlformats-officedocument.presentationml.slideLayout+xml"/>
  <Override PartName="/ppt/slideLayouts/slideLayout1099.xml" ContentType="application/vnd.openxmlformats-officedocument.presentationml.slideLayout+xml"/>
  <Override PartName="/ppt/slideLayouts/slideLayout1100.xml" ContentType="application/vnd.openxmlformats-officedocument.presentationml.slideLayout+xml"/>
  <Override PartName="/ppt/theme/theme100.xml" ContentType="application/vnd.openxmlformats-officedocument.theme+xml"/>
  <Override PartName="/ppt/slideLayouts/slideLayout1101.xml" ContentType="application/vnd.openxmlformats-officedocument.presentationml.slideLayout+xml"/>
  <Override PartName="/ppt/slideLayouts/slideLayout1102.xml" ContentType="application/vnd.openxmlformats-officedocument.presentationml.slideLayout+xml"/>
  <Override PartName="/ppt/slideLayouts/slideLayout1103.xml" ContentType="application/vnd.openxmlformats-officedocument.presentationml.slideLayout+xml"/>
  <Override PartName="/ppt/slideLayouts/slideLayout1104.xml" ContentType="application/vnd.openxmlformats-officedocument.presentationml.slideLayout+xml"/>
  <Override PartName="/ppt/slideLayouts/slideLayout1105.xml" ContentType="application/vnd.openxmlformats-officedocument.presentationml.slideLayout+xml"/>
  <Override PartName="/ppt/slideLayouts/slideLayout1106.xml" ContentType="application/vnd.openxmlformats-officedocument.presentationml.slideLayout+xml"/>
  <Override PartName="/ppt/slideLayouts/slideLayout1107.xml" ContentType="application/vnd.openxmlformats-officedocument.presentationml.slideLayout+xml"/>
  <Override PartName="/ppt/slideLayouts/slideLayout1108.xml" ContentType="application/vnd.openxmlformats-officedocument.presentationml.slideLayout+xml"/>
  <Override PartName="/ppt/slideLayouts/slideLayout1109.xml" ContentType="application/vnd.openxmlformats-officedocument.presentationml.slideLayout+xml"/>
  <Override PartName="/ppt/slideLayouts/slideLayout1110.xml" ContentType="application/vnd.openxmlformats-officedocument.presentationml.slideLayout+xml"/>
  <Override PartName="/ppt/slideLayouts/slideLayout1111.xml" ContentType="application/vnd.openxmlformats-officedocument.presentationml.slideLayout+xml"/>
  <Override PartName="/ppt/theme/theme101.xml" ContentType="application/vnd.openxmlformats-officedocument.theme+xml"/>
  <Override PartName="/ppt/slideLayouts/slideLayout1112.xml" ContentType="application/vnd.openxmlformats-officedocument.presentationml.slideLayout+xml"/>
  <Override PartName="/ppt/slideLayouts/slideLayout1113.xml" ContentType="application/vnd.openxmlformats-officedocument.presentationml.slideLayout+xml"/>
  <Override PartName="/ppt/slideLayouts/slideLayout1114.xml" ContentType="application/vnd.openxmlformats-officedocument.presentationml.slideLayout+xml"/>
  <Override PartName="/ppt/slideLayouts/slideLayout1115.xml" ContentType="application/vnd.openxmlformats-officedocument.presentationml.slideLayout+xml"/>
  <Override PartName="/ppt/slideLayouts/slideLayout1116.xml" ContentType="application/vnd.openxmlformats-officedocument.presentationml.slideLayout+xml"/>
  <Override PartName="/ppt/slideLayouts/slideLayout1117.xml" ContentType="application/vnd.openxmlformats-officedocument.presentationml.slideLayout+xml"/>
  <Override PartName="/ppt/slideLayouts/slideLayout1118.xml" ContentType="application/vnd.openxmlformats-officedocument.presentationml.slideLayout+xml"/>
  <Override PartName="/ppt/slideLayouts/slideLayout1119.xml" ContentType="application/vnd.openxmlformats-officedocument.presentationml.slideLayout+xml"/>
  <Override PartName="/ppt/slideLayouts/slideLayout1120.xml" ContentType="application/vnd.openxmlformats-officedocument.presentationml.slideLayout+xml"/>
  <Override PartName="/ppt/slideLayouts/slideLayout1121.xml" ContentType="application/vnd.openxmlformats-officedocument.presentationml.slideLayout+xml"/>
  <Override PartName="/ppt/slideLayouts/slideLayout1122.xml" ContentType="application/vnd.openxmlformats-officedocument.presentationml.slideLayout+xml"/>
  <Override PartName="/ppt/theme/theme102.xml" ContentType="application/vnd.openxmlformats-officedocument.theme+xml"/>
  <Override PartName="/ppt/slideLayouts/slideLayout1123.xml" ContentType="application/vnd.openxmlformats-officedocument.presentationml.slideLayout+xml"/>
  <Override PartName="/ppt/slideLayouts/slideLayout1124.xml" ContentType="application/vnd.openxmlformats-officedocument.presentationml.slideLayout+xml"/>
  <Override PartName="/ppt/slideLayouts/slideLayout1125.xml" ContentType="application/vnd.openxmlformats-officedocument.presentationml.slideLayout+xml"/>
  <Override PartName="/ppt/slideLayouts/slideLayout1126.xml" ContentType="application/vnd.openxmlformats-officedocument.presentationml.slideLayout+xml"/>
  <Override PartName="/ppt/slideLayouts/slideLayout1127.xml" ContentType="application/vnd.openxmlformats-officedocument.presentationml.slideLayout+xml"/>
  <Override PartName="/ppt/slideLayouts/slideLayout1128.xml" ContentType="application/vnd.openxmlformats-officedocument.presentationml.slideLayout+xml"/>
  <Override PartName="/ppt/slideLayouts/slideLayout1129.xml" ContentType="application/vnd.openxmlformats-officedocument.presentationml.slideLayout+xml"/>
  <Override PartName="/ppt/slideLayouts/slideLayout1130.xml" ContentType="application/vnd.openxmlformats-officedocument.presentationml.slideLayout+xml"/>
  <Override PartName="/ppt/slideLayouts/slideLayout1131.xml" ContentType="application/vnd.openxmlformats-officedocument.presentationml.slideLayout+xml"/>
  <Override PartName="/ppt/slideLayouts/slideLayout1132.xml" ContentType="application/vnd.openxmlformats-officedocument.presentationml.slideLayout+xml"/>
  <Override PartName="/ppt/slideLayouts/slideLayout1133.xml" ContentType="application/vnd.openxmlformats-officedocument.presentationml.slideLayout+xml"/>
  <Override PartName="/ppt/theme/theme103.xml" ContentType="application/vnd.openxmlformats-officedocument.theme+xml"/>
  <Override PartName="/ppt/slideLayouts/slideLayout1134.xml" ContentType="application/vnd.openxmlformats-officedocument.presentationml.slideLayout+xml"/>
  <Override PartName="/ppt/slideLayouts/slideLayout1135.xml" ContentType="application/vnd.openxmlformats-officedocument.presentationml.slideLayout+xml"/>
  <Override PartName="/ppt/slideLayouts/slideLayout1136.xml" ContentType="application/vnd.openxmlformats-officedocument.presentationml.slideLayout+xml"/>
  <Override PartName="/ppt/slideLayouts/slideLayout1137.xml" ContentType="application/vnd.openxmlformats-officedocument.presentationml.slideLayout+xml"/>
  <Override PartName="/ppt/slideLayouts/slideLayout1138.xml" ContentType="application/vnd.openxmlformats-officedocument.presentationml.slideLayout+xml"/>
  <Override PartName="/ppt/slideLayouts/slideLayout1139.xml" ContentType="application/vnd.openxmlformats-officedocument.presentationml.slideLayout+xml"/>
  <Override PartName="/ppt/slideLayouts/slideLayout1140.xml" ContentType="application/vnd.openxmlformats-officedocument.presentationml.slideLayout+xml"/>
  <Override PartName="/ppt/slideLayouts/slideLayout1141.xml" ContentType="application/vnd.openxmlformats-officedocument.presentationml.slideLayout+xml"/>
  <Override PartName="/ppt/slideLayouts/slideLayout1142.xml" ContentType="application/vnd.openxmlformats-officedocument.presentationml.slideLayout+xml"/>
  <Override PartName="/ppt/slideLayouts/slideLayout1143.xml" ContentType="application/vnd.openxmlformats-officedocument.presentationml.slideLayout+xml"/>
  <Override PartName="/ppt/slideLayouts/slideLayout1144.xml" ContentType="application/vnd.openxmlformats-officedocument.presentationml.slideLayout+xml"/>
  <Override PartName="/ppt/theme/theme104.xml" ContentType="application/vnd.openxmlformats-officedocument.theme+xml"/>
  <Override PartName="/ppt/slideLayouts/slideLayout1145.xml" ContentType="application/vnd.openxmlformats-officedocument.presentationml.slideLayout+xml"/>
  <Override PartName="/ppt/slideLayouts/slideLayout1146.xml" ContentType="application/vnd.openxmlformats-officedocument.presentationml.slideLayout+xml"/>
  <Override PartName="/ppt/slideLayouts/slideLayout1147.xml" ContentType="application/vnd.openxmlformats-officedocument.presentationml.slideLayout+xml"/>
  <Override PartName="/ppt/slideLayouts/slideLayout1148.xml" ContentType="application/vnd.openxmlformats-officedocument.presentationml.slideLayout+xml"/>
  <Override PartName="/ppt/slideLayouts/slideLayout1149.xml" ContentType="application/vnd.openxmlformats-officedocument.presentationml.slideLayout+xml"/>
  <Override PartName="/ppt/slideLayouts/slideLayout1150.xml" ContentType="application/vnd.openxmlformats-officedocument.presentationml.slideLayout+xml"/>
  <Override PartName="/ppt/slideLayouts/slideLayout1151.xml" ContentType="application/vnd.openxmlformats-officedocument.presentationml.slideLayout+xml"/>
  <Override PartName="/ppt/slideLayouts/slideLayout1152.xml" ContentType="application/vnd.openxmlformats-officedocument.presentationml.slideLayout+xml"/>
  <Override PartName="/ppt/slideLayouts/slideLayout1153.xml" ContentType="application/vnd.openxmlformats-officedocument.presentationml.slideLayout+xml"/>
  <Override PartName="/ppt/slideLayouts/slideLayout1154.xml" ContentType="application/vnd.openxmlformats-officedocument.presentationml.slideLayout+xml"/>
  <Override PartName="/ppt/slideLayouts/slideLayout1155.xml" ContentType="application/vnd.openxmlformats-officedocument.presentationml.slideLayout+xml"/>
  <Override PartName="/ppt/theme/theme105.xml" ContentType="application/vnd.openxmlformats-officedocument.theme+xml"/>
  <Override PartName="/ppt/slideLayouts/slideLayout1156.xml" ContentType="application/vnd.openxmlformats-officedocument.presentationml.slideLayout+xml"/>
  <Override PartName="/ppt/slideLayouts/slideLayout1157.xml" ContentType="application/vnd.openxmlformats-officedocument.presentationml.slideLayout+xml"/>
  <Override PartName="/ppt/slideLayouts/slideLayout1158.xml" ContentType="application/vnd.openxmlformats-officedocument.presentationml.slideLayout+xml"/>
  <Override PartName="/ppt/slideLayouts/slideLayout1159.xml" ContentType="application/vnd.openxmlformats-officedocument.presentationml.slideLayout+xml"/>
  <Override PartName="/ppt/slideLayouts/slideLayout1160.xml" ContentType="application/vnd.openxmlformats-officedocument.presentationml.slideLayout+xml"/>
  <Override PartName="/ppt/slideLayouts/slideLayout1161.xml" ContentType="application/vnd.openxmlformats-officedocument.presentationml.slideLayout+xml"/>
  <Override PartName="/ppt/slideLayouts/slideLayout1162.xml" ContentType="application/vnd.openxmlformats-officedocument.presentationml.slideLayout+xml"/>
  <Override PartName="/ppt/slideLayouts/slideLayout1163.xml" ContentType="application/vnd.openxmlformats-officedocument.presentationml.slideLayout+xml"/>
  <Override PartName="/ppt/slideLayouts/slideLayout1164.xml" ContentType="application/vnd.openxmlformats-officedocument.presentationml.slideLayout+xml"/>
  <Override PartName="/ppt/slideLayouts/slideLayout1165.xml" ContentType="application/vnd.openxmlformats-officedocument.presentationml.slideLayout+xml"/>
  <Override PartName="/ppt/slideLayouts/slideLayout1166.xml" ContentType="application/vnd.openxmlformats-officedocument.presentationml.slideLayout+xml"/>
  <Override PartName="/ppt/theme/theme106.xml" ContentType="application/vnd.openxmlformats-officedocument.theme+xml"/>
  <Override PartName="/ppt/slideLayouts/slideLayout1167.xml" ContentType="application/vnd.openxmlformats-officedocument.presentationml.slideLayout+xml"/>
  <Override PartName="/ppt/slideLayouts/slideLayout1168.xml" ContentType="application/vnd.openxmlformats-officedocument.presentationml.slideLayout+xml"/>
  <Override PartName="/ppt/slideLayouts/slideLayout1169.xml" ContentType="application/vnd.openxmlformats-officedocument.presentationml.slideLayout+xml"/>
  <Override PartName="/ppt/slideLayouts/slideLayout1170.xml" ContentType="application/vnd.openxmlformats-officedocument.presentationml.slideLayout+xml"/>
  <Override PartName="/ppt/slideLayouts/slideLayout1171.xml" ContentType="application/vnd.openxmlformats-officedocument.presentationml.slideLayout+xml"/>
  <Override PartName="/ppt/slideLayouts/slideLayout1172.xml" ContentType="application/vnd.openxmlformats-officedocument.presentationml.slideLayout+xml"/>
  <Override PartName="/ppt/slideLayouts/slideLayout1173.xml" ContentType="application/vnd.openxmlformats-officedocument.presentationml.slideLayout+xml"/>
  <Override PartName="/ppt/slideLayouts/slideLayout1174.xml" ContentType="application/vnd.openxmlformats-officedocument.presentationml.slideLayout+xml"/>
  <Override PartName="/ppt/slideLayouts/slideLayout1175.xml" ContentType="application/vnd.openxmlformats-officedocument.presentationml.slideLayout+xml"/>
  <Override PartName="/ppt/slideLayouts/slideLayout1176.xml" ContentType="application/vnd.openxmlformats-officedocument.presentationml.slideLayout+xml"/>
  <Override PartName="/ppt/slideLayouts/slideLayout1177.xml" ContentType="application/vnd.openxmlformats-officedocument.presentationml.slideLayout+xml"/>
  <Override PartName="/ppt/theme/theme107.xml" ContentType="application/vnd.openxmlformats-officedocument.theme+xml"/>
  <Override PartName="/ppt/slideLayouts/slideLayout1178.xml" ContentType="application/vnd.openxmlformats-officedocument.presentationml.slideLayout+xml"/>
  <Override PartName="/ppt/slideLayouts/slideLayout1179.xml" ContentType="application/vnd.openxmlformats-officedocument.presentationml.slideLayout+xml"/>
  <Override PartName="/ppt/slideLayouts/slideLayout1180.xml" ContentType="application/vnd.openxmlformats-officedocument.presentationml.slideLayout+xml"/>
  <Override PartName="/ppt/slideLayouts/slideLayout1181.xml" ContentType="application/vnd.openxmlformats-officedocument.presentationml.slideLayout+xml"/>
  <Override PartName="/ppt/slideLayouts/slideLayout1182.xml" ContentType="application/vnd.openxmlformats-officedocument.presentationml.slideLayout+xml"/>
  <Override PartName="/ppt/slideLayouts/slideLayout1183.xml" ContentType="application/vnd.openxmlformats-officedocument.presentationml.slideLayout+xml"/>
  <Override PartName="/ppt/slideLayouts/slideLayout1184.xml" ContentType="application/vnd.openxmlformats-officedocument.presentationml.slideLayout+xml"/>
  <Override PartName="/ppt/slideLayouts/slideLayout1185.xml" ContentType="application/vnd.openxmlformats-officedocument.presentationml.slideLayout+xml"/>
  <Override PartName="/ppt/slideLayouts/slideLayout1186.xml" ContentType="application/vnd.openxmlformats-officedocument.presentationml.slideLayout+xml"/>
  <Override PartName="/ppt/slideLayouts/slideLayout1187.xml" ContentType="application/vnd.openxmlformats-officedocument.presentationml.slideLayout+xml"/>
  <Override PartName="/ppt/slideLayouts/slideLayout1188.xml" ContentType="application/vnd.openxmlformats-officedocument.presentationml.slideLayout+xml"/>
  <Override PartName="/ppt/theme/theme108.xml" ContentType="application/vnd.openxmlformats-officedocument.theme+xml"/>
  <Override PartName="/ppt/slideLayouts/slideLayout1189.xml" ContentType="application/vnd.openxmlformats-officedocument.presentationml.slideLayout+xml"/>
  <Override PartName="/ppt/slideLayouts/slideLayout1190.xml" ContentType="application/vnd.openxmlformats-officedocument.presentationml.slideLayout+xml"/>
  <Override PartName="/ppt/slideLayouts/slideLayout1191.xml" ContentType="application/vnd.openxmlformats-officedocument.presentationml.slideLayout+xml"/>
  <Override PartName="/ppt/slideLayouts/slideLayout1192.xml" ContentType="application/vnd.openxmlformats-officedocument.presentationml.slideLayout+xml"/>
  <Override PartName="/ppt/slideLayouts/slideLayout1193.xml" ContentType="application/vnd.openxmlformats-officedocument.presentationml.slideLayout+xml"/>
  <Override PartName="/ppt/slideLayouts/slideLayout1194.xml" ContentType="application/vnd.openxmlformats-officedocument.presentationml.slideLayout+xml"/>
  <Override PartName="/ppt/slideLayouts/slideLayout1195.xml" ContentType="application/vnd.openxmlformats-officedocument.presentationml.slideLayout+xml"/>
  <Override PartName="/ppt/slideLayouts/slideLayout1196.xml" ContentType="application/vnd.openxmlformats-officedocument.presentationml.slideLayout+xml"/>
  <Override PartName="/ppt/slideLayouts/slideLayout1197.xml" ContentType="application/vnd.openxmlformats-officedocument.presentationml.slideLayout+xml"/>
  <Override PartName="/ppt/slideLayouts/slideLayout1198.xml" ContentType="application/vnd.openxmlformats-officedocument.presentationml.slideLayout+xml"/>
  <Override PartName="/ppt/slideLayouts/slideLayout1199.xml" ContentType="application/vnd.openxmlformats-officedocument.presentationml.slideLayout+xml"/>
  <Override PartName="/ppt/theme/theme109.xml" ContentType="application/vnd.openxmlformats-officedocument.theme+xml"/>
  <Override PartName="/ppt/slideLayouts/slideLayout1200.xml" ContentType="application/vnd.openxmlformats-officedocument.presentationml.slideLayout+xml"/>
  <Override PartName="/ppt/slideLayouts/slideLayout1201.xml" ContentType="application/vnd.openxmlformats-officedocument.presentationml.slideLayout+xml"/>
  <Override PartName="/ppt/slideLayouts/slideLayout1202.xml" ContentType="application/vnd.openxmlformats-officedocument.presentationml.slideLayout+xml"/>
  <Override PartName="/ppt/slideLayouts/slideLayout1203.xml" ContentType="application/vnd.openxmlformats-officedocument.presentationml.slideLayout+xml"/>
  <Override PartName="/ppt/slideLayouts/slideLayout1204.xml" ContentType="application/vnd.openxmlformats-officedocument.presentationml.slideLayout+xml"/>
  <Override PartName="/ppt/slideLayouts/slideLayout1205.xml" ContentType="application/vnd.openxmlformats-officedocument.presentationml.slideLayout+xml"/>
  <Override PartName="/ppt/slideLayouts/slideLayout1206.xml" ContentType="application/vnd.openxmlformats-officedocument.presentationml.slideLayout+xml"/>
  <Override PartName="/ppt/slideLayouts/slideLayout1207.xml" ContentType="application/vnd.openxmlformats-officedocument.presentationml.slideLayout+xml"/>
  <Override PartName="/ppt/slideLayouts/slideLayout1208.xml" ContentType="application/vnd.openxmlformats-officedocument.presentationml.slideLayout+xml"/>
  <Override PartName="/ppt/slideLayouts/slideLayout1209.xml" ContentType="application/vnd.openxmlformats-officedocument.presentationml.slideLayout+xml"/>
  <Override PartName="/ppt/slideLayouts/slideLayout1210.xml" ContentType="application/vnd.openxmlformats-officedocument.presentationml.slideLayout+xml"/>
  <Override PartName="/ppt/theme/theme110.xml" ContentType="application/vnd.openxmlformats-officedocument.theme+xml"/>
  <Override PartName="/ppt/slideLayouts/slideLayout1211.xml" ContentType="application/vnd.openxmlformats-officedocument.presentationml.slideLayout+xml"/>
  <Override PartName="/ppt/slideLayouts/slideLayout1212.xml" ContentType="application/vnd.openxmlformats-officedocument.presentationml.slideLayout+xml"/>
  <Override PartName="/ppt/slideLayouts/slideLayout1213.xml" ContentType="application/vnd.openxmlformats-officedocument.presentationml.slideLayout+xml"/>
  <Override PartName="/ppt/slideLayouts/slideLayout1214.xml" ContentType="application/vnd.openxmlformats-officedocument.presentationml.slideLayout+xml"/>
  <Override PartName="/ppt/slideLayouts/slideLayout1215.xml" ContentType="application/vnd.openxmlformats-officedocument.presentationml.slideLayout+xml"/>
  <Override PartName="/ppt/slideLayouts/slideLayout1216.xml" ContentType="application/vnd.openxmlformats-officedocument.presentationml.slideLayout+xml"/>
  <Override PartName="/ppt/slideLayouts/slideLayout1217.xml" ContentType="application/vnd.openxmlformats-officedocument.presentationml.slideLayout+xml"/>
  <Override PartName="/ppt/slideLayouts/slideLayout1218.xml" ContentType="application/vnd.openxmlformats-officedocument.presentationml.slideLayout+xml"/>
  <Override PartName="/ppt/slideLayouts/slideLayout1219.xml" ContentType="application/vnd.openxmlformats-officedocument.presentationml.slideLayout+xml"/>
  <Override PartName="/ppt/slideLayouts/slideLayout1220.xml" ContentType="application/vnd.openxmlformats-officedocument.presentationml.slideLayout+xml"/>
  <Override PartName="/ppt/slideLayouts/slideLayout1221.xml" ContentType="application/vnd.openxmlformats-officedocument.presentationml.slideLayout+xml"/>
  <Override PartName="/ppt/theme/theme111.xml" ContentType="application/vnd.openxmlformats-officedocument.theme+xml"/>
  <Override PartName="/ppt/slideLayouts/slideLayout1222.xml" ContentType="application/vnd.openxmlformats-officedocument.presentationml.slideLayout+xml"/>
  <Override PartName="/ppt/slideLayouts/slideLayout1223.xml" ContentType="application/vnd.openxmlformats-officedocument.presentationml.slideLayout+xml"/>
  <Override PartName="/ppt/slideLayouts/slideLayout1224.xml" ContentType="application/vnd.openxmlformats-officedocument.presentationml.slideLayout+xml"/>
  <Override PartName="/ppt/slideLayouts/slideLayout1225.xml" ContentType="application/vnd.openxmlformats-officedocument.presentationml.slideLayout+xml"/>
  <Override PartName="/ppt/slideLayouts/slideLayout1226.xml" ContentType="application/vnd.openxmlformats-officedocument.presentationml.slideLayout+xml"/>
  <Override PartName="/ppt/slideLayouts/slideLayout1227.xml" ContentType="application/vnd.openxmlformats-officedocument.presentationml.slideLayout+xml"/>
  <Override PartName="/ppt/slideLayouts/slideLayout1228.xml" ContentType="application/vnd.openxmlformats-officedocument.presentationml.slideLayout+xml"/>
  <Override PartName="/ppt/slideLayouts/slideLayout1229.xml" ContentType="application/vnd.openxmlformats-officedocument.presentationml.slideLayout+xml"/>
  <Override PartName="/ppt/slideLayouts/slideLayout1230.xml" ContentType="application/vnd.openxmlformats-officedocument.presentationml.slideLayout+xml"/>
  <Override PartName="/ppt/slideLayouts/slideLayout1231.xml" ContentType="application/vnd.openxmlformats-officedocument.presentationml.slideLayout+xml"/>
  <Override PartName="/ppt/slideLayouts/slideLayout1232.xml" ContentType="application/vnd.openxmlformats-officedocument.presentationml.slideLayout+xml"/>
  <Override PartName="/ppt/theme/theme112.xml" ContentType="application/vnd.openxmlformats-officedocument.theme+xml"/>
  <Override PartName="/ppt/slideLayouts/slideLayout1233.xml" ContentType="application/vnd.openxmlformats-officedocument.presentationml.slideLayout+xml"/>
  <Override PartName="/ppt/slideLayouts/slideLayout1234.xml" ContentType="application/vnd.openxmlformats-officedocument.presentationml.slideLayout+xml"/>
  <Override PartName="/ppt/slideLayouts/slideLayout1235.xml" ContentType="application/vnd.openxmlformats-officedocument.presentationml.slideLayout+xml"/>
  <Override PartName="/ppt/slideLayouts/slideLayout1236.xml" ContentType="application/vnd.openxmlformats-officedocument.presentationml.slideLayout+xml"/>
  <Override PartName="/ppt/slideLayouts/slideLayout1237.xml" ContentType="application/vnd.openxmlformats-officedocument.presentationml.slideLayout+xml"/>
  <Override PartName="/ppt/slideLayouts/slideLayout1238.xml" ContentType="application/vnd.openxmlformats-officedocument.presentationml.slideLayout+xml"/>
  <Override PartName="/ppt/slideLayouts/slideLayout1239.xml" ContentType="application/vnd.openxmlformats-officedocument.presentationml.slideLayout+xml"/>
  <Override PartName="/ppt/slideLayouts/slideLayout1240.xml" ContentType="application/vnd.openxmlformats-officedocument.presentationml.slideLayout+xml"/>
  <Override PartName="/ppt/slideLayouts/slideLayout1241.xml" ContentType="application/vnd.openxmlformats-officedocument.presentationml.slideLayout+xml"/>
  <Override PartName="/ppt/slideLayouts/slideLayout1242.xml" ContentType="application/vnd.openxmlformats-officedocument.presentationml.slideLayout+xml"/>
  <Override PartName="/ppt/slideLayouts/slideLayout1243.xml" ContentType="application/vnd.openxmlformats-officedocument.presentationml.slideLayout+xml"/>
  <Override PartName="/ppt/theme/theme113.xml" ContentType="application/vnd.openxmlformats-officedocument.theme+xml"/>
  <Override PartName="/ppt/slideLayouts/slideLayout1244.xml" ContentType="application/vnd.openxmlformats-officedocument.presentationml.slideLayout+xml"/>
  <Override PartName="/ppt/slideLayouts/slideLayout1245.xml" ContentType="application/vnd.openxmlformats-officedocument.presentationml.slideLayout+xml"/>
  <Override PartName="/ppt/slideLayouts/slideLayout1246.xml" ContentType="application/vnd.openxmlformats-officedocument.presentationml.slideLayout+xml"/>
  <Override PartName="/ppt/slideLayouts/slideLayout1247.xml" ContentType="application/vnd.openxmlformats-officedocument.presentationml.slideLayout+xml"/>
  <Override PartName="/ppt/slideLayouts/slideLayout1248.xml" ContentType="application/vnd.openxmlformats-officedocument.presentationml.slideLayout+xml"/>
  <Override PartName="/ppt/slideLayouts/slideLayout1249.xml" ContentType="application/vnd.openxmlformats-officedocument.presentationml.slideLayout+xml"/>
  <Override PartName="/ppt/slideLayouts/slideLayout1250.xml" ContentType="application/vnd.openxmlformats-officedocument.presentationml.slideLayout+xml"/>
  <Override PartName="/ppt/slideLayouts/slideLayout1251.xml" ContentType="application/vnd.openxmlformats-officedocument.presentationml.slideLayout+xml"/>
  <Override PartName="/ppt/slideLayouts/slideLayout1252.xml" ContentType="application/vnd.openxmlformats-officedocument.presentationml.slideLayout+xml"/>
  <Override PartName="/ppt/slideLayouts/slideLayout1253.xml" ContentType="application/vnd.openxmlformats-officedocument.presentationml.slideLayout+xml"/>
  <Override PartName="/ppt/slideLayouts/slideLayout1254.xml" ContentType="application/vnd.openxmlformats-officedocument.presentationml.slideLayout+xml"/>
  <Override PartName="/ppt/theme/theme114.xml" ContentType="application/vnd.openxmlformats-officedocument.theme+xml"/>
  <Override PartName="/ppt/slideLayouts/slideLayout1255.xml" ContentType="application/vnd.openxmlformats-officedocument.presentationml.slideLayout+xml"/>
  <Override PartName="/ppt/slideLayouts/slideLayout1256.xml" ContentType="application/vnd.openxmlformats-officedocument.presentationml.slideLayout+xml"/>
  <Override PartName="/ppt/slideLayouts/slideLayout1257.xml" ContentType="application/vnd.openxmlformats-officedocument.presentationml.slideLayout+xml"/>
  <Override PartName="/ppt/slideLayouts/slideLayout1258.xml" ContentType="application/vnd.openxmlformats-officedocument.presentationml.slideLayout+xml"/>
  <Override PartName="/ppt/slideLayouts/slideLayout1259.xml" ContentType="application/vnd.openxmlformats-officedocument.presentationml.slideLayout+xml"/>
  <Override PartName="/ppt/slideLayouts/slideLayout1260.xml" ContentType="application/vnd.openxmlformats-officedocument.presentationml.slideLayout+xml"/>
  <Override PartName="/ppt/slideLayouts/slideLayout1261.xml" ContentType="application/vnd.openxmlformats-officedocument.presentationml.slideLayout+xml"/>
  <Override PartName="/ppt/slideLayouts/slideLayout1262.xml" ContentType="application/vnd.openxmlformats-officedocument.presentationml.slideLayout+xml"/>
  <Override PartName="/ppt/slideLayouts/slideLayout1263.xml" ContentType="application/vnd.openxmlformats-officedocument.presentationml.slideLayout+xml"/>
  <Override PartName="/ppt/slideLayouts/slideLayout1264.xml" ContentType="application/vnd.openxmlformats-officedocument.presentationml.slideLayout+xml"/>
  <Override PartName="/ppt/slideLayouts/slideLayout1265.xml" ContentType="application/vnd.openxmlformats-officedocument.presentationml.slideLayout+xml"/>
  <Override PartName="/ppt/theme/theme115.xml" ContentType="application/vnd.openxmlformats-officedocument.theme+xml"/>
  <Override PartName="/ppt/slideLayouts/slideLayout1266.xml" ContentType="application/vnd.openxmlformats-officedocument.presentationml.slideLayout+xml"/>
  <Override PartName="/ppt/slideLayouts/slideLayout1267.xml" ContentType="application/vnd.openxmlformats-officedocument.presentationml.slideLayout+xml"/>
  <Override PartName="/ppt/slideLayouts/slideLayout1268.xml" ContentType="application/vnd.openxmlformats-officedocument.presentationml.slideLayout+xml"/>
  <Override PartName="/ppt/slideLayouts/slideLayout1269.xml" ContentType="application/vnd.openxmlformats-officedocument.presentationml.slideLayout+xml"/>
  <Override PartName="/ppt/slideLayouts/slideLayout1270.xml" ContentType="application/vnd.openxmlformats-officedocument.presentationml.slideLayout+xml"/>
  <Override PartName="/ppt/slideLayouts/slideLayout1271.xml" ContentType="application/vnd.openxmlformats-officedocument.presentationml.slideLayout+xml"/>
  <Override PartName="/ppt/slideLayouts/slideLayout1272.xml" ContentType="application/vnd.openxmlformats-officedocument.presentationml.slideLayout+xml"/>
  <Override PartName="/ppt/slideLayouts/slideLayout1273.xml" ContentType="application/vnd.openxmlformats-officedocument.presentationml.slideLayout+xml"/>
  <Override PartName="/ppt/slideLayouts/slideLayout1274.xml" ContentType="application/vnd.openxmlformats-officedocument.presentationml.slideLayout+xml"/>
  <Override PartName="/ppt/slideLayouts/slideLayout1275.xml" ContentType="application/vnd.openxmlformats-officedocument.presentationml.slideLayout+xml"/>
  <Override PartName="/ppt/slideLayouts/slideLayout1276.xml" ContentType="application/vnd.openxmlformats-officedocument.presentationml.slideLayout+xml"/>
  <Override PartName="/ppt/theme/theme116.xml" ContentType="application/vnd.openxmlformats-officedocument.theme+xml"/>
  <Override PartName="/ppt/slideLayouts/slideLayout1277.xml" ContentType="application/vnd.openxmlformats-officedocument.presentationml.slideLayout+xml"/>
  <Override PartName="/ppt/slideLayouts/slideLayout1278.xml" ContentType="application/vnd.openxmlformats-officedocument.presentationml.slideLayout+xml"/>
  <Override PartName="/ppt/slideLayouts/slideLayout1279.xml" ContentType="application/vnd.openxmlformats-officedocument.presentationml.slideLayout+xml"/>
  <Override PartName="/ppt/slideLayouts/slideLayout1280.xml" ContentType="application/vnd.openxmlformats-officedocument.presentationml.slideLayout+xml"/>
  <Override PartName="/ppt/slideLayouts/slideLayout1281.xml" ContentType="application/vnd.openxmlformats-officedocument.presentationml.slideLayout+xml"/>
  <Override PartName="/ppt/slideLayouts/slideLayout1282.xml" ContentType="application/vnd.openxmlformats-officedocument.presentationml.slideLayout+xml"/>
  <Override PartName="/ppt/slideLayouts/slideLayout1283.xml" ContentType="application/vnd.openxmlformats-officedocument.presentationml.slideLayout+xml"/>
  <Override PartName="/ppt/slideLayouts/slideLayout1284.xml" ContentType="application/vnd.openxmlformats-officedocument.presentationml.slideLayout+xml"/>
  <Override PartName="/ppt/slideLayouts/slideLayout1285.xml" ContentType="application/vnd.openxmlformats-officedocument.presentationml.slideLayout+xml"/>
  <Override PartName="/ppt/slideLayouts/slideLayout1286.xml" ContentType="application/vnd.openxmlformats-officedocument.presentationml.slideLayout+xml"/>
  <Override PartName="/ppt/slideLayouts/slideLayout1287.xml" ContentType="application/vnd.openxmlformats-officedocument.presentationml.slideLayout+xml"/>
  <Override PartName="/ppt/theme/theme117.xml" ContentType="application/vnd.openxmlformats-officedocument.theme+xml"/>
  <Override PartName="/ppt/slideLayouts/slideLayout1288.xml" ContentType="application/vnd.openxmlformats-officedocument.presentationml.slideLayout+xml"/>
  <Override PartName="/ppt/slideLayouts/slideLayout1289.xml" ContentType="application/vnd.openxmlformats-officedocument.presentationml.slideLayout+xml"/>
  <Override PartName="/ppt/slideLayouts/slideLayout1290.xml" ContentType="application/vnd.openxmlformats-officedocument.presentationml.slideLayout+xml"/>
  <Override PartName="/ppt/slideLayouts/slideLayout1291.xml" ContentType="application/vnd.openxmlformats-officedocument.presentationml.slideLayout+xml"/>
  <Override PartName="/ppt/slideLayouts/slideLayout1292.xml" ContentType="application/vnd.openxmlformats-officedocument.presentationml.slideLayout+xml"/>
  <Override PartName="/ppt/slideLayouts/slideLayout1293.xml" ContentType="application/vnd.openxmlformats-officedocument.presentationml.slideLayout+xml"/>
  <Override PartName="/ppt/slideLayouts/slideLayout1294.xml" ContentType="application/vnd.openxmlformats-officedocument.presentationml.slideLayout+xml"/>
  <Override PartName="/ppt/slideLayouts/slideLayout1295.xml" ContentType="application/vnd.openxmlformats-officedocument.presentationml.slideLayout+xml"/>
  <Override PartName="/ppt/slideLayouts/slideLayout1296.xml" ContentType="application/vnd.openxmlformats-officedocument.presentationml.slideLayout+xml"/>
  <Override PartName="/ppt/slideLayouts/slideLayout1297.xml" ContentType="application/vnd.openxmlformats-officedocument.presentationml.slideLayout+xml"/>
  <Override PartName="/ppt/slideLayouts/slideLayout1298.xml" ContentType="application/vnd.openxmlformats-officedocument.presentationml.slideLayout+xml"/>
  <Override PartName="/ppt/theme/theme118.xml" ContentType="application/vnd.openxmlformats-officedocument.theme+xml"/>
  <Override PartName="/ppt/slideLayouts/slideLayout1299.xml" ContentType="application/vnd.openxmlformats-officedocument.presentationml.slideLayout+xml"/>
  <Override PartName="/ppt/slideLayouts/slideLayout1300.xml" ContentType="application/vnd.openxmlformats-officedocument.presentationml.slideLayout+xml"/>
  <Override PartName="/ppt/slideLayouts/slideLayout1301.xml" ContentType="application/vnd.openxmlformats-officedocument.presentationml.slideLayout+xml"/>
  <Override PartName="/ppt/slideLayouts/slideLayout1302.xml" ContentType="application/vnd.openxmlformats-officedocument.presentationml.slideLayout+xml"/>
  <Override PartName="/ppt/slideLayouts/slideLayout1303.xml" ContentType="application/vnd.openxmlformats-officedocument.presentationml.slideLayout+xml"/>
  <Override PartName="/ppt/slideLayouts/slideLayout1304.xml" ContentType="application/vnd.openxmlformats-officedocument.presentationml.slideLayout+xml"/>
  <Override PartName="/ppt/slideLayouts/slideLayout1305.xml" ContentType="application/vnd.openxmlformats-officedocument.presentationml.slideLayout+xml"/>
  <Override PartName="/ppt/slideLayouts/slideLayout1306.xml" ContentType="application/vnd.openxmlformats-officedocument.presentationml.slideLayout+xml"/>
  <Override PartName="/ppt/slideLayouts/slideLayout1307.xml" ContentType="application/vnd.openxmlformats-officedocument.presentationml.slideLayout+xml"/>
  <Override PartName="/ppt/slideLayouts/slideLayout1308.xml" ContentType="application/vnd.openxmlformats-officedocument.presentationml.slideLayout+xml"/>
  <Override PartName="/ppt/slideLayouts/slideLayout1309.xml" ContentType="application/vnd.openxmlformats-officedocument.presentationml.slideLayout+xml"/>
  <Override PartName="/ppt/theme/theme119.xml" ContentType="application/vnd.openxmlformats-officedocument.theme+xml"/>
  <Override PartName="/ppt/slideLayouts/slideLayout1310.xml" ContentType="application/vnd.openxmlformats-officedocument.presentationml.slideLayout+xml"/>
  <Override PartName="/ppt/slideLayouts/slideLayout1311.xml" ContentType="application/vnd.openxmlformats-officedocument.presentationml.slideLayout+xml"/>
  <Override PartName="/ppt/slideLayouts/slideLayout1312.xml" ContentType="application/vnd.openxmlformats-officedocument.presentationml.slideLayout+xml"/>
  <Override PartName="/ppt/slideLayouts/slideLayout1313.xml" ContentType="application/vnd.openxmlformats-officedocument.presentationml.slideLayout+xml"/>
  <Override PartName="/ppt/slideLayouts/slideLayout1314.xml" ContentType="application/vnd.openxmlformats-officedocument.presentationml.slideLayout+xml"/>
  <Override PartName="/ppt/slideLayouts/slideLayout1315.xml" ContentType="application/vnd.openxmlformats-officedocument.presentationml.slideLayout+xml"/>
  <Override PartName="/ppt/slideLayouts/slideLayout1316.xml" ContentType="application/vnd.openxmlformats-officedocument.presentationml.slideLayout+xml"/>
  <Override PartName="/ppt/slideLayouts/slideLayout1317.xml" ContentType="application/vnd.openxmlformats-officedocument.presentationml.slideLayout+xml"/>
  <Override PartName="/ppt/slideLayouts/slideLayout1318.xml" ContentType="application/vnd.openxmlformats-officedocument.presentationml.slideLayout+xml"/>
  <Override PartName="/ppt/slideLayouts/slideLayout1319.xml" ContentType="application/vnd.openxmlformats-officedocument.presentationml.slideLayout+xml"/>
  <Override PartName="/ppt/slideLayouts/slideLayout1320.xml" ContentType="application/vnd.openxmlformats-officedocument.presentationml.slideLayout+xml"/>
  <Override PartName="/ppt/theme/theme120.xml" ContentType="application/vnd.openxmlformats-officedocument.theme+xml"/>
  <Override PartName="/ppt/slideLayouts/slideLayout1321.xml" ContentType="application/vnd.openxmlformats-officedocument.presentationml.slideLayout+xml"/>
  <Override PartName="/ppt/slideLayouts/slideLayout1322.xml" ContentType="application/vnd.openxmlformats-officedocument.presentationml.slideLayout+xml"/>
  <Override PartName="/ppt/slideLayouts/slideLayout1323.xml" ContentType="application/vnd.openxmlformats-officedocument.presentationml.slideLayout+xml"/>
  <Override PartName="/ppt/slideLayouts/slideLayout1324.xml" ContentType="application/vnd.openxmlformats-officedocument.presentationml.slideLayout+xml"/>
  <Override PartName="/ppt/slideLayouts/slideLayout1325.xml" ContentType="application/vnd.openxmlformats-officedocument.presentationml.slideLayout+xml"/>
  <Override PartName="/ppt/slideLayouts/slideLayout1326.xml" ContentType="application/vnd.openxmlformats-officedocument.presentationml.slideLayout+xml"/>
  <Override PartName="/ppt/slideLayouts/slideLayout1327.xml" ContentType="application/vnd.openxmlformats-officedocument.presentationml.slideLayout+xml"/>
  <Override PartName="/ppt/slideLayouts/slideLayout1328.xml" ContentType="application/vnd.openxmlformats-officedocument.presentationml.slideLayout+xml"/>
  <Override PartName="/ppt/slideLayouts/slideLayout1329.xml" ContentType="application/vnd.openxmlformats-officedocument.presentationml.slideLayout+xml"/>
  <Override PartName="/ppt/slideLayouts/slideLayout1330.xml" ContentType="application/vnd.openxmlformats-officedocument.presentationml.slideLayout+xml"/>
  <Override PartName="/ppt/slideLayouts/slideLayout1331.xml" ContentType="application/vnd.openxmlformats-officedocument.presentationml.slideLayout+xml"/>
  <Override PartName="/ppt/theme/theme121.xml" ContentType="application/vnd.openxmlformats-officedocument.theme+xml"/>
  <Override PartName="/ppt/slideLayouts/slideLayout1332.xml" ContentType="application/vnd.openxmlformats-officedocument.presentationml.slideLayout+xml"/>
  <Override PartName="/ppt/slideLayouts/slideLayout1333.xml" ContentType="application/vnd.openxmlformats-officedocument.presentationml.slideLayout+xml"/>
  <Override PartName="/ppt/slideLayouts/slideLayout1334.xml" ContentType="application/vnd.openxmlformats-officedocument.presentationml.slideLayout+xml"/>
  <Override PartName="/ppt/slideLayouts/slideLayout1335.xml" ContentType="application/vnd.openxmlformats-officedocument.presentationml.slideLayout+xml"/>
  <Override PartName="/ppt/slideLayouts/slideLayout1336.xml" ContentType="application/vnd.openxmlformats-officedocument.presentationml.slideLayout+xml"/>
  <Override PartName="/ppt/slideLayouts/slideLayout1337.xml" ContentType="application/vnd.openxmlformats-officedocument.presentationml.slideLayout+xml"/>
  <Override PartName="/ppt/slideLayouts/slideLayout1338.xml" ContentType="application/vnd.openxmlformats-officedocument.presentationml.slideLayout+xml"/>
  <Override PartName="/ppt/slideLayouts/slideLayout1339.xml" ContentType="application/vnd.openxmlformats-officedocument.presentationml.slideLayout+xml"/>
  <Override PartName="/ppt/slideLayouts/slideLayout1340.xml" ContentType="application/vnd.openxmlformats-officedocument.presentationml.slideLayout+xml"/>
  <Override PartName="/ppt/slideLayouts/slideLayout1341.xml" ContentType="application/vnd.openxmlformats-officedocument.presentationml.slideLayout+xml"/>
  <Override PartName="/ppt/slideLayouts/slideLayout1342.xml" ContentType="application/vnd.openxmlformats-officedocument.presentationml.slideLayout+xml"/>
  <Override PartName="/ppt/theme/theme122.xml" ContentType="application/vnd.openxmlformats-officedocument.theme+xml"/>
  <Override PartName="/ppt/slideLayouts/slideLayout1343.xml" ContentType="application/vnd.openxmlformats-officedocument.presentationml.slideLayout+xml"/>
  <Override PartName="/ppt/slideLayouts/slideLayout1344.xml" ContentType="application/vnd.openxmlformats-officedocument.presentationml.slideLayout+xml"/>
  <Override PartName="/ppt/slideLayouts/slideLayout1345.xml" ContentType="application/vnd.openxmlformats-officedocument.presentationml.slideLayout+xml"/>
  <Override PartName="/ppt/slideLayouts/slideLayout1346.xml" ContentType="application/vnd.openxmlformats-officedocument.presentationml.slideLayout+xml"/>
  <Override PartName="/ppt/slideLayouts/slideLayout1347.xml" ContentType="application/vnd.openxmlformats-officedocument.presentationml.slideLayout+xml"/>
  <Override PartName="/ppt/slideLayouts/slideLayout1348.xml" ContentType="application/vnd.openxmlformats-officedocument.presentationml.slideLayout+xml"/>
  <Override PartName="/ppt/slideLayouts/slideLayout1349.xml" ContentType="application/vnd.openxmlformats-officedocument.presentationml.slideLayout+xml"/>
  <Override PartName="/ppt/slideLayouts/slideLayout1350.xml" ContentType="application/vnd.openxmlformats-officedocument.presentationml.slideLayout+xml"/>
  <Override PartName="/ppt/slideLayouts/slideLayout1351.xml" ContentType="application/vnd.openxmlformats-officedocument.presentationml.slideLayout+xml"/>
  <Override PartName="/ppt/slideLayouts/slideLayout1352.xml" ContentType="application/vnd.openxmlformats-officedocument.presentationml.slideLayout+xml"/>
  <Override PartName="/ppt/slideLayouts/slideLayout1353.xml" ContentType="application/vnd.openxmlformats-officedocument.presentationml.slideLayout+xml"/>
  <Override PartName="/ppt/theme/theme123.xml" ContentType="application/vnd.openxmlformats-officedocument.theme+xml"/>
  <Override PartName="/ppt/slideLayouts/slideLayout1354.xml" ContentType="application/vnd.openxmlformats-officedocument.presentationml.slideLayout+xml"/>
  <Override PartName="/ppt/slideLayouts/slideLayout1355.xml" ContentType="application/vnd.openxmlformats-officedocument.presentationml.slideLayout+xml"/>
  <Override PartName="/ppt/slideLayouts/slideLayout1356.xml" ContentType="application/vnd.openxmlformats-officedocument.presentationml.slideLayout+xml"/>
  <Override PartName="/ppt/slideLayouts/slideLayout1357.xml" ContentType="application/vnd.openxmlformats-officedocument.presentationml.slideLayout+xml"/>
  <Override PartName="/ppt/slideLayouts/slideLayout1358.xml" ContentType="application/vnd.openxmlformats-officedocument.presentationml.slideLayout+xml"/>
  <Override PartName="/ppt/slideLayouts/slideLayout1359.xml" ContentType="application/vnd.openxmlformats-officedocument.presentationml.slideLayout+xml"/>
  <Override PartName="/ppt/slideLayouts/slideLayout1360.xml" ContentType="application/vnd.openxmlformats-officedocument.presentationml.slideLayout+xml"/>
  <Override PartName="/ppt/slideLayouts/slideLayout1361.xml" ContentType="application/vnd.openxmlformats-officedocument.presentationml.slideLayout+xml"/>
  <Override PartName="/ppt/slideLayouts/slideLayout1362.xml" ContentType="application/vnd.openxmlformats-officedocument.presentationml.slideLayout+xml"/>
  <Override PartName="/ppt/slideLayouts/slideLayout1363.xml" ContentType="application/vnd.openxmlformats-officedocument.presentationml.slideLayout+xml"/>
  <Override PartName="/ppt/slideLayouts/slideLayout1364.xml" ContentType="application/vnd.openxmlformats-officedocument.presentationml.slideLayout+xml"/>
  <Override PartName="/ppt/theme/theme124.xml" ContentType="application/vnd.openxmlformats-officedocument.theme+xml"/>
  <Override PartName="/ppt/slideLayouts/slideLayout1365.xml" ContentType="application/vnd.openxmlformats-officedocument.presentationml.slideLayout+xml"/>
  <Override PartName="/ppt/slideLayouts/slideLayout1366.xml" ContentType="application/vnd.openxmlformats-officedocument.presentationml.slideLayout+xml"/>
  <Override PartName="/ppt/slideLayouts/slideLayout1367.xml" ContentType="application/vnd.openxmlformats-officedocument.presentationml.slideLayout+xml"/>
  <Override PartName="/ppt/slideLayouts/slideLayout1368.xml" ContentType="application/vnd.openxmlformats-officedocument.presentationml.slideLayout+xml"/>
  <Override PartName="/ppt/slideLayouts/slideLayout1369.xml" ContentType="application/vnd.openxmlformats-officedocument.presentationml.slideLayout+xml"/>
  <Override PartName="/ppt/slideLayouts/slideLayout1370.xml" ContentType="application/vnd.openxmlformats-officedocument.presentationml.slideLayout+xml"/>
  <Override PartName="/ppt/slideLayouts/slideLayout1371.xml" ContentType="application/vnd.openxmlformats-officedocument.presentationml.slideLayout+xml"/>
  <Override PartName="/ppt/slideLayouts/slideLayout1372.xml" ContentType="application/vnd.openxmlformats-officedocument.presentationml.slideLayout+xml"/>
  <Override PartName="/ppt/slideLayouts/slideLayout1373.xml" ContentType="application/vnd.openxmlformats-officedocument.presentationml.slideLayout+xml"/>
  <Override PartName="/ppt/slideLayouts/slideLayout1374.xml" ContentType="application/vnd.openxmlformats-officedocument.presentationml.slideLayout+xml"/>
  <Override PartName="/ppt/slideLayouts/slideLayout1375.xml" ContentType="application/vnd.openxmlformats-officedocument.presentationml.slideLayout+xml"/>
  <Override PartName="/ppt/theme/theme125.xml" ContentType="application/vnd.openxmlformats-officedocument.theme+xml"/>
  <Override PartName="/ppt/slideLayouts/slideLayout1376.xml" ContentType="application/vnd.openxmlformats-officedocument.presentationml.slideLayout+xml"/>
  <Override PartName="/ppt/slideLayouts/slideLayout1377.xml" ContentType="application/vnd.openxmlformats-officedocument.presentationml.slideLayout+xml"/>
  <Override PartName="/ppt/slideLayouts/slideLayout1378.xml" ContentType="application/vnd.openxmlformats-officedocument.presentationml.slideLayout+xml"/>
  <Override PartName="/ppt/slideLayouts/slideLayout1379.xml" ContentType="application/vnd.openxmlformats-officedocument.presentationml.slideLayout+xml"/>
  <Override PartName="/ppt/slideLayouts/slideLayout1380.xml" ContentType="application/vnd.openxmlformats-officedocument.presentationml.slideLayout+xml"/>
  <Override PartName="/ppt/slideLayouts/slideLayout1381.xml" ContentType="application/vnd.openxmlformats-officedocument.presentationml.slideLayout+xml"/>
  <Override PartName="/ppt/slideLayouts/slideLayout1382.xml" ContentType="application/vnd.openxmlformats-officedocument.presentationml.slideLayout+xml"/>
  <Override PartName="/ppt/slideLayouts/slideLayout1383.xml" ContentType="application/vnd.openxmlformats-officedocument.presentationml.slideLayout+xml"/>
  <Override PartName="/ppt/slideLayouts/slideLayout1384.xml" ContentType="application/vnd.openxmlformats-officedocument.presentationml.slideLayout+xml"/>
  <Override PartName="/ppt/slideLayouts/slideLayout1385.xml" ContentType="application/vnd.openxmlformats-officedocument.presentationml.slideLayout+xml"/>
  <Override PartName="/ppt/slideLayouts/slideLayout1386.xml" ContentType="application/vnd.openxmlformats-officedocument.presentationml.slideLayout+xml"/>
  <Override PartName="/ppt/theme/theme126.xml" ContentType="application/vnd.openxmlformats-officedocument.theme+xml"/>
  <Override PartName="/ppt/slideLayouts/slideLayout1387.xml" ContentType="application/vnd.openxmlformats-officedocument.presentationml.slideLayout+xml"/>
  <Override PartName="/ppt/slideLayouts/slideLayout1388.xml" ContentType="application/vnd.openxmlformats-officedocument.presentationml.slideLayout+xml"/>
  <Override PartName="/ppt/slideLayouts/slideLayout1389.xml" ContentType="application/vnd.openxmlformats-officedocument.presentationml.slideLayout+xml"/>
  <Override PartName="/ppt/slideLayouts/slideLayout1390.xml" ContentType="application/vnd.openxmlformats-officedocument.presentationml.slideLayout+xml"/>
  <Override PartName="/ppt/slideLayouts/slideLayout1391.xml" ContentType="application/vnd.openxmlformats-officedocument.presentationml.slideLayout+xml"/>
  <Override PartName="/ppt/slideLayouts/slideLayout1392.xml" ContentType="application/vnd.openxmlformats-officedocument.presentationml.slideLayout+xml"/>
  <Override PartName="/ppt/slideLayouts/slideLayout1393.xml" ContentType="application/vnd.openxmlformats-officedocument.presentationml.slideLayout+xml"/>
  <Override PartName="/ppt/slideLayouts/slideLayout1394.xml" ContentType="application/vnd.openxmlformats-officedocument.presentationml.slideLayout+xml"/>
  <Override PartName="/ppt/slideLayouts/slideLayout1395.xml" ContentType="application/vnd.openxmlformats-officedocument.presentationml.slideLayout+xml"/>
  <Override PartName="/ppt/slideLayouts/slideLayout1396.xml" ContentType="application/vnd.openxmlformats-officedocument.presentationml.slideLayout+xml"/>
  <Override PartName="/ppt/slideLayouts/slideLayout1397.xml" ContentType="application/vnd.openxmlformats-officedocument.presentationml.slideLayout+xml"/>
  <Override PartName="/ppt/theme/theme127.xml" ContentType="application/vnd.openxmlformats-officedocument.theme+xml"/>
  <Override PartName="/ppt/slideLayouts/slideLayout1398.xml" ContentType="application/vnd.openxmlformats-officedocument.presentationml.slideLayout+xml"/>
  <Override PartName="/ppt/slideLayouts/slideLayout1399.xml" ContentType="application/vnd.openxmlformats-officedocument.presentationml.slideLayout+xml"/>
  <Override PartName="/ppt/slideLayouts/slideLayout1400.xml" ContentType="application/vnd.openxmlformats-officedocument.presentationml.slideLayout+xml"/>
  <Override PartName="/ppt/slideLayouts/slideLayout1401.xml" ContentType="application/vnd.openxmlformats-officedocument.presentationml.slideLayout+xml"/>
  <Override PartName="/ppt/slideLayouts/slideLayout1402.xml" ContentType="application/vnd.openxmlformats-officedocument.presentationml.slideLayout+xml"/>
  <Override PartName="/ppt/slideLayouts/slideLayout1403.xml" ContentType="application/vnd.openxmlformats-officedocument.presentationml.slideLayout+xml"/>
  <Override PartName="/ppt/slideLayouts/slideLayout1404.xml" ContentType="application/vnd.openxmlformats-officedocument.presentationml.slideLayout+xml"/>
  <Override PartName="/ppt/slideLayouts/slideLayout1405.xml" ContentType="application/vnd.openxmlformats-officedocument.presentationml.slideLayout+xml"/>
  <Override PartName="/ppt/slideLayouts/slideLayout1406.xml" ContentType="application/vnd.openxmlformats-officedocument.presentationml.slideLayout+xml"/>
  <Override PartName="/ppt/slideLayouts/slideLayout1407.xml" ContentType="application/vnd.openxmlformats-officedocument.presentationml.slideLayout+xml"/>
  <Override PartName="/ppt/slideLayouts/slideLayout1408.xml" ContentType="application/vnd.openxmlformats-officedocument.presentationml.slideLayout+xml"/>
  <Override PartName="/ppt/theme/theme128.xml" ContentType="application/vnd.openxmlformats-officedocument.theme+xml"/>
  <Override PartName="/ppt/slideLayouts/slideLayout1409.xml" ContentType="application/vnd.openxmlformats-officedocument.presentationml.slideLayout+xml"/>
  <Override PartName="/ppt/slideLayouts/slideLayout1410.xml" ContentType="application/vnd.openxmlformats-officedocument.presentationml.slideLayout+xml"/>
  <Override PartName="/ppt/slideLayouts/slideLayout1411.xml" ContentType="application/vnd.openxmlformats-officedocument.presentationml.slideLayout+xml"/>
  <Override PartName="/ppt/slideLayouts/slideLayout1412.xml" ContentType="application/vnd.openxmlformats-officedocument.presentationml.slideLayout+xml"/>
  <Override PartName="/ppt/slideLayouts/slideLayout1413.xml" ContentType="application/vnd.openxmlformats-officedocument.presentationml.slideLayout+xml"/>
  <Override PartName="/ppt/slideLayouts/slideLayout1414.xml" ContentType="application/vnd.openxmlformats-officedocument.presentationml.slideLayout+xml"/>
  <Override PartName="/ppt/slideLayouts/slideLayout1415.xml" ContentType="application/vnd.openxmlformats-officedocument.presentationml.slideLayout+xml"/>
  <Override PartName="/ppt/slideLayouts/slideLayout1416.xml" ContentType="application/vnd.openxmlformats-officedocument.presentationml.slideLayout+xml"/>
  <Override PartName="/ppt/slideLayouts/slideLayout1417.xml" ContentType="application/vnd.openxmlformats-officedocument.presentationml.slideLayout+xml"/>
  <Override PartName="/ppt/slideLayouts/slideLayout1418.xml" ContentType="application/vnd.openxmlformats-officedocument.presentationml.slideLayout+xml"/>
  <Override PartName="/ppt/slideLayouts/slideLayout1419.xml" ContentType="application/vnd.openxmlformats-officedocument.presentationml.slideLayout+xml"/>
  <Override PartName="/ppt/theme/theme129.xml" ContentType="application/vnd.openxmlformats-officedocument.theme+xml"/>
  <Override PartName="/ppt/slideLayouts/slideLayout1420.xml" ContentType="application/vnd.openxmlformats-officedocument.presentationml.slideLayout+xml"/>
  <Override PartName="/ppt/slideLayouts/slideLayout1421.xml" ContentType="application/vnd.openxmlformats-officedocument.presentationml.slideLayout+xml"/>
  <Override PartName="/ppt/slideLayouts/slideLayout1422.xml" ContentType="application/vnd.openxmlformats-officedocument.presentationml.slideLayout+xml"/>
  <Override PartName="/ppt/slideLayouts/slideLayout1423.xml" ContentType="application/vnd.openxmlformats-officedocument.presentationml.slideLayout+xml"/>
  <Override PartName="/ppt/slideLayouts/slideLayout1424.xml" ContentType="application/vnd.openxmlformats-officedocument.presentationml.slideLayout+xml"/>
  <Override PartName="/ppt/slideLayouts/slideLayout1425.xml" ContentType="application/vnd.openxmlformats-officedocument.presentationml.slideLayout+xml"/>
  <Override PartName="/ppt/slideLayouts/slideLayout1426.xml" ContentType="application/vnd.openxmlformats-officedocument.presentationml.slideLayout+xml"/>
  <Override PartName="/ppt/slideLayouts/slideLayout1427.xml" ContentType="application/vnd.openxmlformats-officedocument.presentationml.slideLayout+xml"/>
  <Override PartName="/ppt/slideLayouts/slideLayout1428.xml" ContentType="application/vnd.openxmlformats-officedocument.presentationml.slideLayout+xml"/>
  <Override PartName="/ppt/slideLayouts/slideLayout1429.xml" ContentType="application/vnd.openxmlformats-officedocument.presentationml.slideLayout+xml"/>
  <Override PartName="/ppt/slideLayouts/slideLayout1430.xml" ContentType="application/vnd.openxmlformats-officedocument.presentationml.slideLayout+xml"/>
  <Override PartName="/ppt/theme/theme130.xml" ContentType="application/vnd.openxmlformats-officedocument.theme+xml"/>
  <Override PartName="/ppt/slideLayouts/slideLayout1431.xml" ContentType="application/vnd.openxmlformats-officedocument.presentationml.slideLayout+xml"/>
  <Override PartName="/ppt/slideLayouts/slideLayout1432.xml" ContentType="application/vnd.openxmlformats-officedocument.presentationml.slideLayout+xml"/>
  <Override PartName="/ppt/slideLayouts/slideLayout1433.xml" ContentType="application/vnd.openxmlformats-officedocument.presentationml.slideLayout+xml"/>
  <Override PartName="/ppt/slideLayouts/slideLayout1434.xml" ContentType="application/vnd.openxmlformats-officedocument.presentationml.slideLayout+xml"/>
  <Override PartName="/ppt/slideLayouts/slideLayout1435.xml" ContentType="application/vnd.openxmlformats-officedocument.presentationml.slideLayout+xml"/>
  <Override PartName="/ppt/slideLayouts/slideLayout1436.xml" ContentType="application/vnd.openxmlformats-officedocument.presentationml.slideLayout+xml"/>
  <Override PartName="/ppt/slideLayouts/slideLayout1437.xml" ContentType="application/vnd.openxmlformats-officedocument.presentationml.slideLayout+xml"/>
  <Override PartName="/ppt/slideLayouts/slideLayout1438.xml" ContentType="application/vnd.openxmlformats-officedocument.presentationml.slideLayout+xml"/>
  <Override PartName="/ppt/slideLayouts/slideLayout1439.xml" ContentType="application/vnd.openxmlformats-officedocument.presentationml.slideLayout+xml"/>
  <Override PartName="/ppt/slideLayouts/slideLayout1440.xml" ContentType="application/vnd.openxmlformats-officedocument.presentationml.slideLayout+xml"/>
  <Override PartName="/ppt/slideLayouts/slideLayout1441.xml" ContentType="application/vnd.openxmlformats-officedocument.presentationml.slideLayout+xml"/>
  <Override PartName="/ppt/theme/theme131.xml" ContentType="application/vnd.openxmlformats-officedocument.theme+xml"/>
  <Override PartName="/ppt/slideLayouts/slideLayout1442.xml" ContentType="application/vnd.openxmlformats-officedocument.presentationml.slideLayout+xml"/>
  <Override PartName="/ppt/slideLayouts/slideLayout1443.xml" ContentType="application/vnd.openxmlformats-officedocument.presentationml.slideLayout+xml"/>
  <Override PartName="/ppt/slideLayouts/slideLayout1444.xml" ContentType="application/vnd.openxmlformats-officedocument.presentationml.slideLayout+xml"/>
  <Override PartName="/ppt/slideLayouts/slideLayout1445.xml" ContentType="application/vnd.openxmlformats-officedocument.presentationml.slideLayout+xml"/>
  <Override PartName="/ppt/slideLayouts/slideLayout1446.xml" ContentType="application/vnd.openxmlformats-officedocument.presentationml.slideLayout+xml"/>
  <Override PartName="/ppt/slideLayouts/slideLayout1447.xml" ContentType="application/vnd.openxmlformats-officedocument.presentationml.slideLayout+xml"/>
  <Override PartName="/ppt/slideLayouts/slideLayout1448.xml" ContentType="application/vnd.openxmlformats-officedocument.presentationml.slideLayout+xml"/>
  <Override PartName="/ppt/slideLayouts/slideLayout1449.xml" ContentType="application/vnd.openxmlformats-officedocument.presentationml.slideLayout+xml"/>
  <Override PartName="/ppt/slideLayouts/slideLayout1450.xml" ContentType="application/vnd.openxmlformats-officedocument.presentationml.slideLayout+xml"/>
  <Override PartName="/ppt/slideLayouts/slideLayout1451.xml" ContentType="application/vnd.openxmlformats-officedocument.presentationml.slideLayout+xml"/>
  <Override PartName="/ppt/slideLayouts/slideLayout1452.xml" ContentType="application/vnd.openxmlformats-officedocument.presentationml.slideLayout+xml"/>
  <Override PartName="/ppt/theme/theme132.xml" ContentType="application/vnd.openxmlformats-officedocument.theme+xml"/>
  <Override PartName="/ppt/slideLayouts/slideLayout1453.xml" ContentType="application/vnd.openxmlformats-officedocument.presentationml.slideLayout+xml"/>
  <Override PartName="/ppt/slideLayouts/slideLayout1454.xml" ContentType="application/vnd.openxmlformats-officedocument.presentationml.slideLayout+xml"/>
  <Override PartName="/ppt/slideLayouts/slideLayout1455.xml" ContentType="application/vnd.openxmlformats-officedocument.presentationml.slideLayout+xml"/>
  <Override PartName="/ppt/slideLayouts/slideLayout1456.xml" ContentType="application/vnd.openxmlformats-officedocument.presentationml.slideLayout+xml"/>
  <Override PartName="/ppt/slideLayouts/slideLayout1457.xml" ContentType="application/vnd.openxmlformats-officedocument.presentationml.slideLayout+xml"/>
  <Override PartName="/ppt/slideLayouts/slideLayout1458.xml" ContentType="application/vnd.openxmlformats-officedocument.presentationml.slideLayout+xml"/>
  <Override PartName="/ppt/slideLayouts/slideLayout1459.xml" ContentType="application/vnd.openxmlformats-officedocument.presentationml.slideLayout+xml"/>
  <Override PartName="/ppt/slideLayouts/slideLayout1460.xml" ContentType="application/vnd.openxmlformats-officedocument.presentationml.slideLayout+xml"/>
  <Override PartName="/ppt/slideLayouts/slideLayout1461.xml" ContentType="application/vnd.openxmlformats-officedocument.presentationml.slideLayout+xml"/>
  <Override PartName="/ppt/slideLayouts/slideLayout1462.xml" ContentType="application/vnd.openxmlformats-officedocument.presentationml.slideLayout+xml"/>
  <Override PartName="/ppt/slideLayouts/slideLayout1463.xml" ContentType="application/vnd.openxmlformats-officedocument.presentationml.slideLayout+xml"/>
  <Override PartName="/ppt/theme/theme133.xml" ContentType="application/vnd.openxmlformats-officedocument.theme+xml"/>
  <Override PartName="/ppt/slideLayouts/slideLayout1464.xml" ContentType="application/vnd.openxmlformats-officedocument.presentationml.slideLayout+xml"/>
  <Override PartName="/ppt/slideLayouts/slideLayout1465.xml" ContentType="application/vnd.openxmlformats-officedocument.presentationml.slideLayout+xml"/>
  <Override PartName="/ppt/slideLayouts/slideLayout1466.xml" ContentType="application/vnd.openxmlformats-officedocument.presentationml.slideLayout+xml"/>
  <Override PartName="/ppt/slideLayouts/slideLayout1467.xml" ContentType="application/vnd.openxmlformats-officedocument.presentationml.slideLayout+xml"/>
  <Override PartName="/ppt/slideLayouts/slideLayout1468.xml" ContentType="application/vnd.openxmlformats-officedocument.presentationml.slideLayout+xml"/>
  <Override PartName="/ppt/slideLayouts/slideLayout1469.xml" ContentType="application/vnd.openxmlformats-officedocument.presentationml.slideLayout+xml"/>
  <Override PartName="/ppt/slideLayouts/slideLayout1470.xml" ContentType="application/vnd.openxmlformats-officedocument.presentationml.slideLayout+xml"/>
  <Override PartName="/ppt/slideLayouts/slideLayout1471.xml" ContentType="application/vnd.openxmlformats-officedocument.presentationml.slideLayout+xml"/>
  <Override PartName="/ppt/slideLayouts/slideLayout1472.xml" ContentType="application/vnd.openxmlformats-officedocument.presentationml.slideLayout+xml"/>
  <Override PartName="/ppt/slideLayouts/slideLayout1473.xml" ContentType="application/vnd.openxmlformats-officedocument.presentationml.slideLayout+xml"/>
  <Override PartName="/ppt/slideLayouts/slideLayout1474.xml" ContentType="application/vnd.openxmlformats-officedocument.presentationml.slideLayout+xml"/>
  <Override PartName="/ppt/theme/theme134.xml" ContentType="application/vnd.openxmlformats-officedocument.theme+xml"/>
  <Override PartName="/ppt/slideLayouts/slideLayout1475.xml" ContentType="application/vnd.openxmlformats-officedocument.presentationml.slideLayout+xml"/>
  <Override PartName="/ppt/slideLayouts/slideLayout1476.xml" ContentType="application/vnd.openxmlformats-officedocument.presentationml.slideLayout+xml"/>
  <Override PartName="/ppt/slideLayouts/slideLayout1477.xml" ContentType="application/vnd.openxmlformats-officedocument.presentationml.slideLayout+xml"/>
  <Override PartName="/ppt/slideLayouts/slideLayout1478.xml" ContentType="application/vnd.openxmlformats-officedocument.presentationml.slideLayout+xml"/>
  <Override PartName="/ppt/slideLayouts/slideLayout1479.xml" ContentType="application/vnd.openxmlformats-officedocument.presentationml.slideLayout+xml"/>
  <Override PartName="/ppt/slideLayouts/slideLayout1480.xml" ContentType="application/vnd.openxmlformats-officedocument.presentationml.slideLayout+xml"/>
  <Override PartName="/ppt/slideLayouts/slideLayout1481.xml" ContentType="application/vnd.openxmlformats-officedocument.presentationml.slideLayout+xml"/>
  <Override PartName="/ppt/slideLayouts/slideLayout1482.xml" ContentType="application/vnd.openxmlformats-officedocument.presentationml.slideLayout+xml"/>
  <Override PartName="/ppt/slideLayouts/slideLayout1483.xml" ContentType="application/vnd.openxmlformats-officedocument.presentationml.slideLayout+xml"/>
  <Override PartName="/ppt/slideLayouts/slideLayout1484.xml" ContentType="application/vnd.openxmlformats-officedocument.presentationml.slideLayout+xml"/>
  <Override PartName="/ppt/slideLayouts/slideLayout1485.xml" ContentType="application/vnd.openxmlformats-officedocument.presentationml.slideLayout+xml"/>
  <Override PartName="/ppt/theme/theme135.xml" ContentType="application/vnd.openxmlformats-officedocument.theme+xml"/>
  <Override PartName="/ppt/slideLayouts/slideLayout1486.xml" ContentType="application/vnd.openxmlformats-officedocument.presentationml.slideLayout+xml"/>
  <Override PartName="/ppt/slideLayouts/slideLayout1487.xml" ContentType="application/vnd.openxmlformats-officedocument.presentationml.slideLayout+xml"/>
  <Override PartName="/ppt/slideLayouts/slideLayout1488.xml" ContentType="application/vnd.openxmlformats-officedocument.presentationml.slideLayout+xml"/>
  <Override PartName="/ppt/slideLayouts/slideLayout1489.xml" ContentType="application/vnd.openxmlformats-officedocument.presentationml.slideLayout+xml"/>
  <Override PartName="/ppt/slideLayouts/slideLayout1490.xml" ContentType="application/vnd.openxmlformats-officedocument.presentationml.slideLayout+xml"/>
  <Override PartName="/ppt/slideLayouts/slideLayout1491.xml" ContentType="application/vnd.openxmlformats-officedocument.presentationml.slideLayout+xml"/>
  <Override PartName="/ppt/slideLayouts/slideLayout1492.xml" ContentType="application/vnd.openxmlformats-officedocument.presentationml.slideLayout+xml"/>
  <Override PartName="/ppt/slideLayouts/slideLayout1493.xml" ContentType="application/vnd.openxmlformats-officedocument.presentationml.slideLayout+xml"/>
  <Override PartName="/ppt/slideLayouts/slideLayout1494.xml" ContentType="application/vnd.openxmlformats-officedocument.presentationml.slideLayout+xml"/>
  <Override PartName="/ppt/slideLayouts/slideLayout1495.xml" ContentType="application/vnd.openxmlformats-officedocument.presentationml.slideLayout+xml"/>
  <Override PartName="/ppt/slideLayouts/slideLayout1496.xml" ContentType="application/vnd.openxmlformats-officedocument.presentationml.slideLayout+xml"/>
  <Override PartName="/ppt/theme/theme136.xml" ContentType="application/vnd.openxmlformats-officedocument.theme+xml"/>
  <Override PartName="/ppt/slideLayouts/slideLayout1497.xml" ContentType="application/vnd.openxmlformats-officedocument.presentationml.slideLayout+xml"/>
  <Override PartName="/ppt/slideLayouts/slideLayout1498.xml" ContentType="application/vnd.openxmlformats-officedocument.presentationml.slideLayout+xml"/>
  <Override PartName="/ppt/slideLayouts/slideLayout1499.xml" ContentType="application/vnd.openxmlformats-officedocument.presentationml.slideLayout+xml"/>
  <Override PartName="/ppt/slideLayouts/slideLayout1500.xml" ContentType="application/vnd.openxmlformats-officedocument.presentationml.slideLayout+xml"/>
  <Override PartName="/ppt/slideLayouts/slideLayout1501.xml" ContentType="application/vnd.openxmlformats-officedocument.presentationml.slideLayout+xml"/>
  <Override PartName="/ppt/slideLayouts/slideLayout1502.xml" ContentType="application/vnd.openxmlformats-officedocument.presentationml.slideLayout+xml"/>
  <Override PartName="/ppt/slideLayouts/slideLayout1503.xml" ContentType="application/vnd.openxmlformats-officedocument.presentationml.slideLayout+xml"/>
  <Override PartName="/ppt/slideLayouts/slideLayout1504.xml" ContentType="application/vnd.openxmlformats-officedocument.presentationml.slideLayout+xml"/>
  <Override PartName="/ppt/slideLayouts/slideLayout1505.xml" ContentType="application/vnd.openxmlformats-officedocument.presentationml.slideLayout+xml"/>
  <Override PartName="/ppt/slideLayouts/slideLayout1506.xml" ContentType="application/vnd.openxmlformats-officedocument.presentationml.slideLayout+xml"/>
  <Override PartName="/ppt/slideLayouts/slideLayout1507.xml" ContentType="application/vnd.openxmlformats-officedocument.presentationml.slideLayout+xml"/>
  <Override PartName="/ppt/theme/theme137.xml" ContentType="application/vnd.openxmlformats-officedocument.theme+xml"/>
  <Override PartName="/ppt/slideLayouts/slideLayout1508.xml" ContentType="application/vnd.openxmlformats-officedocument.presentationml.slideLayout+xml"/>
  <Override PartName="/ppt/slideLayouts/slideLayout1509.xml" ContentType="application/vnd.openxmlformats-officedocument.presentationml.slideLayout+xml"/>
  <Override PartName="/ppt/slideLayouts/slideLayout1510.xml" ContentType="application/vnd.openxmlformats-officedocument.presentationml.slideLayout+xml"/>
  <Override PartName="/ppt/slideLayouts/slideLayout1511.xml" ContentType="application/vnd.openxmlformats-officedocument.presentationml.slideLayout+xml"/>
  <Override PartName="/ppt/slideLayouts/slideLayout1512.xml" ContentType="application/vnd.openxmlformats-officedocument.presentationml.slideLayout+xml"/>
  <Override PartName="/ppt/slideLayouts/slideLayout1513.xml" ContentType="application/vnd.openxmlformats-officedocument.presentationml.slideLayout+xml"/>
  <Override PartName="/ppt/slideLayouts/slideLayout1514.xml" ContentType="application/vnd.openxmlformats-officedocument.presentationml.slideLayout+xml"/>
  <Override PartName="/ppt/slideLayouts/slideLayout1515.xml" ContentType="application/vnd.openxmlformats-officedocument.presentationml.slideLayout+xml"/>
  <Override PartName="/ppt/slideLayouts/slideLayout1516.xml" ContentType="application/vnd.openxmlformats-officedocument.presentationml.slideLayout+xml"/>
  <Override PartName="/ppt/slideLayouts/slideLayout1517.xml" ContentType="application/vnd.openxmlformats-officedocument.presentationml.slideLayout+xml"/>
  <Override PartName="/ppt/slideLayouts/slideLayout1518.xml" ContentType="application/vnd.openxmlformats-officedocument.presentationml.slideLayout+xml"/>
  <Override PartName="/ppt/theme/theme138.xml" ContentType="application/vnd.openxmlformats-officedocument.theme+xml"/>
  <Override PartName="/ppt/slideLayouts/slideLayout1519.xml" ContentType="application/vnd.openxmlformats-officedocument.presentationml.slideLayout+xml"/>
  <Override PartName="/ppt/slideLayouts/slideLayout1520.xml" ContentType="application/vnd.openxmlformats-officedocument.presentationml.slideLayout+xml"/>
  <Override PartName="/ppt/slideLayouts/slideLayout1521.xml" ContentType="application/vnd.openxmlformats-officedocument.presentationml.slideLayout+xml"/>
  <Override PartName="/ppt/slideLayouts/slideLayout1522.xml" ContentType="application/vnd.openxmlformats-officedocument.presentationml.slideLayout+xml"/>
  <Override PartName="/ppt/slideLayouts/slideLayout1523.xml" ContentType="application/vnd.openxmlformats-officedocument.presentationml.slideLayout+xml"/>
  <Override PartName="/ppt/slideLayouts/slideLayout1524.xml" ContentType="application/vnd.openxmlformats-officedocument.presentationml.slideLayout+xml"/>
  <Override PartName="/ppt/slideLayouts/slideLayout1525.xml" ContentType="application/vnd.openxmlformats-officedocument.presentationml.slideLayout+xml"/>
  <Override PartName="/ppt/slideLayouts/slideLayout1526.xml" ContentType="application/vnd.openxmlformats-officedocument.presentationml.slideLayout+xml"/>
  <Override PartName="/ppt/slideLayouts/slideLayout1527.xml" ContentType="application/vnd.openxmlformats-officedocument.presentationml.slideLayout+xml"/>
  <Override PartName="/ppt/slideLayouts/slideLayout1528.xml" ContentType="application/vnd.openxmlformats-officedocument.presentationml.slideLayout+xml"/>
  <Override PartName="/ppt/slideLayouts/slideLayout1529.xml" ContentType="application/vnd.openxmlformats-officedocument.presentationml.slideLayout+xml"/>
  <Override PartName="/ppt/theme/theme139.xml" ContentType="application/vnd.openxmlformats-officedocument.theme+xml"/>
  <Override PartName="/ppt/slideLayouts/slideLayout1530.xml" ContentType="application/vnd.openxmlformats-officedocument.presentationml.slideLayout+xml"/>
  <Override PartName="/ppt/slideLayouts/slideLayout1531.xml" ContentType="application/vnd.openxmlformats-officedocument.presentationml.slideLayout+xml"/>
  <Override PartName="/ppt/slideLayouts/slideLayout1532.xml" ContentType="application/vnd.openxmlformats-officedocument.presentationml.slideLayout+xml"/>
  <Override PartName="/ppt/slideLayouts/slideLayout1533.xml" ContentType="application/vnd.openxmlformats-officedocument.presentationml.slideLayout+xml"/>
  <Override PartName="/ppt/slideLayouts/slideLayout1534.xml" ContentType="application/vnd.openxmlformats-officedocument.presentationml.slideLayout+xml"/>
  <Override PartName="/ppt/slideLayouts/slideLayout1535.xml" ContentType="application/vnd.openxmlformats-officedocument.presentationml.slideLayout+xml"/>
  <Override PartName="/ppt/slideLayouts/slideLayout1536.xml" ContentType="application/vnd.openxmlformats-officedocument.presentationml.slideLayout+xml"/>
  <Override PartName="/ppt/slideLayouts/slideLayout1537.xml" ContentType="application/vnd.openxmlformats-officedocument.presentationml.slideLayout+xml"/>
  <Override PartName="/ppt/slideLayouts/slideLayout1538.xml" ContentType="application/vnd.openxmlformats-officedocument.presentationml.slideLayout+xml"/>
  <Override PartName="/ppt/slideLayouts/slideLayout1539.xml" ContentType="application/vnd.openxmlformats-officedocument.presentationml.slideLayout+xml"/>
  <Override PartName="/ppt/slideLayouts/slideLayout1540.xml" ContentType="application/vnd.openxmlformats-officedocument.presentationml.slideLayout+xml"/>
  <Override PartName="/ppt/theme/theme140.xml" ContentType="application/vnd.openxmlformats-officedocument.theme+xml"/>
  <Override PartName="/ppt/slideLayouts/slideLayout1541.xml" ContentType="application/vnd.openxmlformats-officedocument.presentationml.slideLayout+xml"/>
  <Override PartName="/ppt/slideLayouts/slideLayout1542.xml" ContentType="application/vnd.openxmlformats-officedocument.presentationml.slideLayout+xml"/>
  <Override PartName="/ppt/slideLayouts/slideLayout1543.xml" ContentType="application/vnd.openxmlformats-officedocument.presentationml.slideLayout+xml"/>
  <Override PartName="/ppt/slideLayouts/slideLayout1544.xml" ContentType="application/vnd.openxmlformats-officedocument.presentationml.slideLayout+xml"/>
  <Override PartName="/ppt/slideLayouts/slideLayout1545.xml" ContentType="application/vnd.openxmlformats-officedocument.presentationml.slideLayout+xml"/>
  <Override PartName="/ppt/slideLayouts/slideLayout1546.xml" ContentType="application/vnd.openxmlformats-officedocument.presentationml.slideLayout+xml"/>
  <Override PartName="/ppt/slideLayouts/slideLayout1547.xml" ContentType="application/vnd.openxmlformats-officedocument.presentationml.slideLayout+xml"/>
  <Override PartName="/ppt/slideLayouts/slideLayout1548.xml" ContentType="application/vnd.openxmlformats-officedocument.presentationml.slideLayout+xml"/>
  <Override PartName="/ppt/slideLayouts/slideLayout1549.xml" ContentType="application/vnd.openxmlformats-officedocument.presentationml.slideLayout+xml"/>
  <Override PartName="/ppt/slideLayouts/slideLayout1550.xml" ContentType="application/vnd.openxmlformats-officedocument.presentationml.slideLayout+xml"/>
  <Override PartName="/ppt/slideLayouts/slideLayout1551.xml" ContentType="application/vnd.openxmlformats-officedocument.presentationml.slideLayout+xml"/>
  <Override PartName="/ppt/theme/theme141.xml" ContentType="application/vnd.openxmlformats-officedocument.theme+xml"/>
  <Override PartName="/ppt/slideLayouts/slideLayout1552.xml" ContentType="application/vnd.openxmlformats-officedocument.presentationml.slideLayout+xml"/>
  <Override PartName="/ppt/slideLayouts/slideLayout1553.xml" ContentType="application/vnd.openxmlformats-officedocument.presentationml.slideLayout+xml"/>
  <Override PartName="/ppt/slideLayouts/slideLayout1554.xml" ContentType="application/vnd.openxmlformats-officedocument.presentationml.slideLayout+xml"/>
  <Override PartName="/ppt/slideLayouts/slideLayout1555.xml" ContentType="application/vnd.openxmlformats-officedocument.presentationml.slideLayout+xml"/>
  <Override PartName="/ppt/slideLayouts/slideLayout1556.xml" ContentType="application/vnd.openxmlformats-officedocument.presentationml.slideLayout+xml"/>
  <Override PartName="/ppt/slideLayouts/slideLayout1557.xml" ContentType="application/vnd.openxmlformats-officedocument.presentationml.slideLayout+xml"/>
  <Override PartName="/ppt/slideLayouts/slideLayout1558.xml" ContentType="application/vnd.openxmlformats-officedocument.presentationml.slideLayout+xml"/>
  <Override PartName="/ppt/slideLayouts/slideLayout1559.xml" ContentType="application/vnd.openxmlformats-officedocument.presentationml.slideLayout+xml"/>
  <Override PartName="/ppt/slideLayouts/slideLayout1560.xml" ContentType="application/vnd.openxmlformats-officedocument.presentationml.slideLayout+xml"/>
  <Override PartName="/ppt/slideLayouts/slideLayout1561.xml" ContentType="application/vnd.openxmlformats-officedocument.presentationml.slideLayout+xml"/>
  <Override PartName="/ppt/slideLayouts/slideLayout1562.xml" ContentType="application/vnd.openxmlformats-officedocument.presentationml.slideLayout+xml"/>
  <Override PartName="/ppt/theme/theme142.xml" ContentType="application/vnd.openxmlformats-officedocument.theme+xml"/>
  <Override PartName="/ppt/slideLayouts/slideLayout1563.xml" ContentType="application/vnd.openxmlformats-officedocument.presentationml.slideLayout+xml"/>
  <Override PartName="/ppt/slideLayouts/slideLayout1564.xml" ContentType="application/vnd.openxmlformats-officedocument.presentationml.slideLayout+xml"/>
  <Override PartName="/ppt/slideLayouts/slideLayout1565.xml" ContentType="application/vnd.openxmlformats-officedocument.presentationml.slideLayout+xml"/>
  <Override PartName="/ppt/slideLayouts/slideLayout1566.xml" ContentType="application/vnd.openxmlformats-officedocument.presentationml.slideLayout+xml"/>
  <Override PartName="/ppt/slideLayouts/slideLayout1567.xml" ContentType="application/vnd.openxmlformats-officedocument.presentationml.slideLayout+xml"/>
  <Override PartName="/ppt/slideLayouts/slideLayout1568.xml" ContentType="application/vnd.openxmlformats-officedocument.presentationml.slideLayout+xml"/>
  <Override PartName="/ppt/slideLayouts/slideLayout1569.xml" ContentType="application/vnd.openxmlformats-officedocument.presentationml.slideLayout+xml"/>
  <Override PartName="/ppt/slideLayouts/slideLayout1570.xml" ContentType="application/vnd.openxmlformats-officedocument.presentationml.slideLayout+xml"/>
  <Override PartName="/ppt/slideLayouts/slideLayout1571.xml" ContentType="application/vnd.openxmlformats-officedocument.presentationml.slideLayout+xml"/>
  <Override PartName="/ppt/slideLayouts/slideLayout1572.xml" ContentType="application/vnd.openxmlformats-officedocument.presentationml.slideLayout+xml"/>
  <Override PartName="/ppt/slideLayouts/slideLayout1573.xml" ContentType="application/vnd.openxmlformats-officedocument.presentationml.slideLayout+xml"/>
  <Override PartName="/ppt/theme/theme143.xml" ContentType="application/vnd.openxmlformats-officedocument.theme+xml"/>
  <Override PartName="/ppt/slideLayouts/slideLayout1574.xml" ContentType="application/vnd.openxmlformats-officedocument.presentationml.slideLayout+xml"/>
  <Override PartName="/ppt/slideLayouts/slideLayout1575.xml" ContentType="application/vnd.openxmlformats-officedocument.presentationml.slideLayout+xml"/>
  <Override PartName="/ppt/slideLayouts/slideLayout1576.xml" ContentType="application/vnd.openxmlformats-officedocument.presentationml.slideLayout+xml"/>
  <Override PartName="/ppt/slideLayouts/slideLayout1577.xml" ContentType="application/vnd.openxmlformats-officedocument.presentationml.slideLayout+xml"/>
  <Override PartName="/ppt/slideLayouts/slideLayout1578.xml" ContentType="application/vnd.openxmlformats-officedocument.presentationml.slideLayout+xml"/>
  <Override PartName="/ppt/slideLayouts/slideLayout1579.xml" ContentType="application/vnd.openxmlformats-officedocument.presentationml.slideLayout+xml"/>
  <Override PartName="/ppt/slideLayouts/slideLayout1580.xml" ContentType="application/vnd.openxmlformats-officedocument.presentationml.slideLayout+xml"/>
  <Override PartName="/ppt/slideLayouts/slideLayout1581.xml" ContentType="application/vnd.openxmlformats-officedocument.presentationml.slideLayout+xml"/>
  <Override PartName="/ppt/slideLayouts/slideLayout1582.xml" ContentType="application/vnd.openxmlformats-officedocument.presentationml.slideLayout+xml"/>
  <Override PartName="/ppt/slideLayouts/slideLayout1583.xml" ContentType="application/vnd.openxmlformats-officedocument.presentationml.slideLayout+xml"/>
  <Override PartName="/ppt/slideLayouts/slideLayout1584.xml" ContentType="application/vnd.openxmlformats-officedocument.presentationml.slideLayout+xml"/>
  <Override PartName="/ppt/theme/theme144.xml" ContentType="application/vnd.openxmlformats-officedocument.theme+xml"/>
  <Override PartName="/ppt/slideLayouts/slideLayout1585.xml" ContentType="application/vnd.openxmlformats-officedocument.presentationml.slideLayout+xml"/>
  <Override PartName="/ppt/slideLayouts/slideLayout1586.xml" ContentType="application/vnd.openxmlformats-officedocument.presentationml.slideLayout+xml"/>
  <Override PartName="/ppt/slideLayouts/slideLayout1587.xml" ContentType="application/vnd.openxmlformats-officedocument.presentationml.slideLayout+xml"/>
  <Override PartName="/ppt/slideLayouts/slideLayout1588.xml" ContentType="application/vnd.openxmlformats-officedocument.presentationml.slideLayout+xml"/>
  <Override PartName="/ppt/slideLayouts/slideLayout1589.xml" ContentType="application/vnd.openxmlformats-officedocument.presentationml.slideLayout+xml"/>
  <Override PartName="/ppt/slideLayouts/slideLayout1590.xml" ContentType="application/vnd.openxmlformats-officedocument.presentationml.slideLayout+xml"/>
  <Override PartName="/ppt/slideLayouts/slideLayout1591.xml" ContentType="application/vnd.openxmlformats-officedocument.presentationml.slideLayout+xml"/>
  <Override PartName="/ppt/slideLayouts/slideLayout1592.xml" ContentType="application/vnd.openxmlformats-officedocument.presentationml.slideLayout+xml"/>
  <Override PartName="/ppt/slideLayouts/slideLayout1593.xml" ContentType="application/vnd.openxmlformats-officedocument.presentationml.slideLayout+xml"/>
  <Override PartName="/ppt/slideLayouts/slideLayout1594.xml" ContentType="application/vnd.openxmlformats-officedocument.presentationml.slideLayout+xml"/>
  <Override PartName="/ppt/slideLayouts/slideLayout1595.xml" ContentType="application/vnd.openxmlformats-officedocument.presentationml.slideLayout+xml"/>
  <Override PartName="/ppt/theme/theme145.xml" ContentType="application/vnd.openxmlformats-officedocument.theme+xml"/>
  <Override PartName="/ppt/slideLayouts/slideLayout1596.xml" ContentType="application/vnd.openxmlformats-officedocument.presentationml.slideLayout+xml"/>
  <Override PartName="/ppt/slideLayouts/slideLayout1597.xml" ContentType="application/vnd.openxmlformats-officedocument.presentationml.slideLayout+xml"/>
  <Override PartName="/ppt/slideLayouts/slideLayout1598.xml" ContentType="application/vnd.openxmlformats-officedocument.presentationml.slideLayout+xml"/>
  <Override PartName="/ppt/slideLayouts/slideLayout1599.xml" ContentType="application/vnd.openxmlformats-officedocument.presentationml.slideLayout+xml"/>
  <Override PartName="/ppt/slideLayouts/slideLayout1600.xml" ContentType="application/vnd.openxmlformats-officedocument.presentationml.slideLayout+xml"/>
  <Override PartName="/ppt/slideLayouts/slideLayout1601.xml" ContentType="application/vnd.openxmlformats-officedocument.presentationml.slideLayout+xml"/>
  <Override PartName="/ppt/slideLayouts/slideLayout1602.xml" ContentType="application/vnd.openxmlformats-officedocument.presentationml.slideLayout+xml"/>
  <Override PartName="/ppt/slideLayouts/slideLayout1603.xml" ContentType="application/vnd.openxmlformats-officedocument.presentationml.slideLayout+xml"/>
  <Override PartName="/ppt/slideLayouts/slideLayout1604.xml" ContentType="application/vnd.openxmlformats-officedocument.presentationml.slideLayout+xml"/>
  <Override PartName="/ppt/slideLayouts/slideLayout1605.xml" ContentType="application/vnd.openxmlformats-officedocument.presentationml.slideLayout+xml"/>
  <Override PartName="/ppt/slideLayouts/slideLayout1606.xml" ContentType="application/vnd.openxmlformats-officedocument.presentationml.slideLayout+xml"/>
  <Override PartName="/ppt/theme/theme146.xml" ContentType="application/vnd.openxmlformats-officedocument.theme+xml"/>
  <Override PartName="/ppt/slideLayouts/slideLayout1607.xml" ContentType="application/vnd.openxmlformats-officedocument.presentationml.slideLayout+xml"/>
  <Override PartName="/ppt/slideLayouts/slideLayout1608.xml" ContentType="application/vnd.openxmlformats-officedocument.presentationml.slideLayout+xml"/>
  <Override PartName="/ppt/slideLayouts/slideLayout1609.xml" ContentType="application/vnd.openxmlformats-officedocument.presentationml.slideLayout+xml"/>
  <Override PartName="/ppt/slideLayouts/slideLayout1610.xml" ContentType="application/vnd.openxmlformats-officedocument.presentationml.slideLayout+xml"/>
  <Override PartName="/ppt/slideLayouts/slideLayout1611.xml" ContentType="application/vnd.openxmlformats-officedocument.presentationml.slideLayout+xml"/>
  <Override PartName="/ppt/slideLayouts/slideLayout1612.xml" ContentType="application/vnd.openxmlformats-officedocument.presentationml.slideLayout+xml"/>
  <Override PartName="/ppt/slideLayouts/slideLayout1613.xml" ContentType="application/vnd.openxmlformats-officedocument.presentationml.slideLayout+xml"/>
  <Override PartName="/ppt/slideLayouts/slideLayout1614.xml" ContentType="application/vnd.openxmlformats-officedocument.presentationml.slideLayout+xml"/>
  <Override PartName="/ppt/slideLayouts/slideLayout1615.xml" ContentType="application/vnd.openxmlformats-officedocument.presentationml.slideLayout+xml"/>
  <Override PartName="/ppt/slideLayouts/slideLayout1616.xml" ContentType="application/vnd.openxmlformats-officedocument.presentationml.slideLayout+xml"/>
  <Override PartName="/ppt/slideLayouts/slideLayout1617.xml" ContentType="application/vnd.openxmlformats-officedocument.presentationml.slideLayout+xml"/>
  <Override PartName="/ppt/theme/theme147.xml" ContentType="application/vnd.openxmlformats-officedocument.theme+xml"/>
  <Override PartName="/ppt/slideLayouts/slideLayout1618.xml" ContentType="application/vnd.openxmlformats-officedocument.presentationml.slideLayout+xml"/>
  <Override PartName="/ppt/slideLayouts/slideLayout1619.xml" ContentType="application/vnd.openxmlformats-officedocument.presentationml.slideLayout+xml"/>
  <Override PartName="/ppt/slideLayouts/slideLayout1620.xml" ContentType="application/vnd.openxmlformats-officedocument.presentationml.slideLayout+xml"/>
  <Override PartName="/ppt/slideLayouts/slideLayout1621.xml" ContentType="application/vnd.openxmlformats-officedocument.presentationml.slideLayout+xml"/>
  <Override PartName="/ppt/slideLayouts/slideLayout1622.xml" ContentType="application/vnd.openxmlformats-officedocument.presentationml.slideLayout+xml"/>
  <Override PartName="/ppt/slideLayouts/slideLayout1623.xml" ContentType="application/vnd.openxmlformats-officedocument.presentationml.slideLayout+xml"/>
  <Override PartName="/ppt/slideLayouts/slideLayout1624.xml" ContentType="application/vnd.openxmlformats-officedocument.presentationml.slideLayout+xml"/>
  <Override PartName="/ppt/slideLayouts/slideLayout1625.xml" ContentType="application/vnd.openxmlformats-officedocument.presentationml.slideLayout+xml"/>
  <Override PartName="/ppt/slideLayouts/slideLayout1626.xml" ContentType="application/vnd.openxmlformats-officedocument.presentationml.slideLayout+xml"/>
  <Override PartName="/ppt/slideLayouts/slideLayout1627.xml" ContentType="application/vnd.openxmlformats-officedocument.presentationml.slideLayout+xml"/>
  <Override PartName="/ppt/slideLayouts/slideLayout1628.xml" ContentType="application/vnd.openxmlformats-officedocument.presentationml.slideLayout+xml"/>
  <Override PartName="/ppt/theme/theme148.xml" ContentType="application/vnd.openxmlformats-officedocument.theme+xml"/>
  <Override PartName="/ppt/slideLayouts/slideLayout1629.xml" ContentType="application/vnd.openxmlformats-officedocument.presentationml.slideLayout+xml"/>
  <Override PartName="/ppt/slideLayouts/slideLayout1630.xml" ContentType="application/vnd.openxmlformats-officedocument.presentationml.slideLayout+xml"/>
  <Override PartName="/ppt/slideLayouts/slideLayout1631.xml" ContentType="application/vnd.openxmlformats-officedocument.presentationml.slideLayout+xml"/>
  <Override PartName="/ppt/slideLayouts/slideLayout1632.xml" ContentType="application/vnd.openxmlformats-officedocument.presentationml.slideLayout+xml"/>
  <Override PartName="/ppt/slideLayouts/slideLayout1633.xml" ContentType="application/vnd.openxmlformats-officedocument.presentationml.slideLayout+xml"/>
  <Override PartName="/ppt/slideLayouts/slideLayout1634.xml" ContentType="application/vnd.openxmlformats-officedocument.presentationml.slideLayout+xml"/>
  <Override PartName="/ppt/slideLayouts/slideLayout1635.xml" ContentType="application/vnd.openxmlformats-officedocument.presentationml.slideLayout+xml"/>
  <Override PartName="/ppt/slideLayouts/slideLayout1636.xml" ContentType="application/vnd.openxmlformats-officedocument.presentationml.slideLayout+xml"/>
  <Override PartName="/ppt/slideLayouts/slideLayout1637.xml" ContentType="application/vnd.openxmlformats-officedocument.presentationml.slideLayout+xml"/>
  <Override PartName="/ppt/slideLayouts/slideLayout1638.xml" ContentType="application/vnd.openxmlformats-officedocument.presentationml.slideLayout+xml"/>
  <Override PartName="/ppt/slideLayouts/slideLayout1639.xml" ContentType="application/vnd.openxmlformats-officedocument.presentationml.slideLayout+xml"/>
  <Override PartName="/ppt/theme/theme149.xml" ContentType="application/vnd.openxmlformats-officedocument.theme+xml"/>
  <Override PartName="/ppt/slideLayouts/slideLayout1640.xml" ContentType="application/vnd.openxmlformats-officedocument.presentationml.slideLayout+xml"/>
  <Override PartName="/ppt/slideLayouts/slideLayout1641.xml" ContentType="application/vnd.openxmlformats-officedocument.presentationml.slideLayout+xml"/>
  <Override PartName="/ppt/slideLayouts/slideLayout1642.xml" ContentType="application/vnd.openxmlformats-officedocument.presentationml.slideLayout+xml"/>
  <Override PartName="/ppt/slideLayouts/slideLayout1643.xml" ContentType="application/vnd.openxmlformats-officedocument.presentationml.slideLayout+xml"/>
  <Override PartName="/ppt/slideLayouts/slideLayout1644.xml" ContentType="application/vnd.openxmlformats-officedocument.presentationml.slideLayout+xml"/>
  <Override PartName="/ppt/slideLayouts/slideLayout1645.xml" ContentType="application/vnd.openxmlformats-officedocument.presentationml.slideLayout+xml"/>
  <Override PartName="/ppt/slideLayouts/slideLayout1646.xml" ContentType="application/vnd.openxmlformats-officedocument.presentationml.slideLayout+xml"/>
  <Override PartName="/ppt/slideLayouts/slideLayout1647.xml" ContentType="application/vnd.openxmlformats-officedocument.presentationml.slideLayout+xml"/>
  <Override PartName="/ppt/slideLayouts/slideLayout1648.xml" ContentType="application/vnd.openxmlformats-officedocument.presentationml.slideLayout+xml"/>
  <Override PartName="/ppt/slideLayouts/slideLayout1649.xml" ContentType="application/vnd.openxmlformats-officedocument.presentationml.slideLayout+xml"/>
  <Override PartName="/ppt/slideLayouts/slideLayout1650.xml" ContentType="application/vnd.openxmlformats-officedocument.presentationml.slideLayout+xml"/>
  <Override PartName="/ppt/theme/theme150.xml" ContentType="application/vnd.openxmlformats-officedocument.theme+xml"/>
  <Override PartName="/ppt/slideLayouts/slideLayout1651.xml" ContentType="application/vnd.openxmlformats-officedocument.presentationml.slideLayout+xml"/>
  <Override PartName="/ppt/slideLayouts/slideLayout1652.xml" ContentType="application/vnd.openxmlformats-officedocument.presentationml.slideLayout+xml"/>
  <Override PartName="/ppt/slideLayouts/slideLayout1653.xml" ContentType="application/vnd.openxmlformats-officedocument.presentationml.slideLayout+xml"/>
  <Override PartName="/ppt/slideLayouts/slideLayout1654.xml" ContentType="application/vnd.openxmlformats-officedocument.presentationml.slideLayout+xml"/>
  <Override PartName="/ppt/slideLayouts/slideLayout1655.xml" ContentType="application/vnd.openxmlformats-officedocument.presentationml.slideLayout+xml"/>
  <Override PartName="/ppt/slideLayouts/slideLayout1656.xml" ContentType="application/vnd.openxmlformats-officedocument.presentationml.slideLayout+xml"/>
  <Override PartName="/ppt/slideLayouts/slideLayout1657.xml" ContentType="application/vnd.openxmlformats-officedocument.presentationml.slideLayout+xml"/>
  <Override PartName="/ppt/slideLayouts/slideLayout1658.xml" ContentType="application/vnd.openxmlformats-officedocument.presentationml.slideLayout+xml"/>
  <Override PartName="/ppt/slideLayouts/slideLayout1659.xml" ContentType="application/vnd.openxmlformats-officedocument.presentationml.slideLayout+xml"/>
  <Override PartName="/ppt/slideLayouts/slideLayout1660.xml" ContentType="application/vnd.openxmlformats-officedocument.presentationml.slideLayout+xml"/>
  <Override PartName="/ppt/slideLayouts/slideLayout1661.xml" ContentType="application/vnd.openxmlformats-officedocument.presentationml.slideLayout+xml"/>
  <Override PartName="/ppt/theme/theme151.xml" ContentType="application/vnd.openxmlformats-officedocument.theme+xml"/>
  <Override PartName="/ppt/slideLayouts/slideLayout1662.xml" ContentType="application/vnd.openxmlformats-officedocument.presentationml.slideLayout+xml"/>
  <Override PartName="/ppt/slideLayouts/slideLayout1663.xml" ContentType="application/vnd.openxmlformats-officedocument.presentationml.slideLayout+xml"/>
  <Override PartName="/ppt/slideLayouts/slideLayout1664.xml" ContentType="application/vnd.openxmlformats-officedocument.presentationml.slideLayout+xml"/>
  <Override PartName="/ppt/slideLayouts/slideLayout1665.xml" ContentType="application/vnd.openxmlformats-officedocument.presentationml.slideLayout+xml"/>
  <Override PartName="/ppt/slideLayouts/slideLayout1666.xml" ContentType="application/vnd.openxmlformats-officedocument.presentationml.slideLayout+xml"/>
  <Override PartName="/ppt/slideLayouts/slideLayout1667.xml" ContentType="application/vnd.openxmlformats-officedocument.presentationml.slideLayout+xml"/>
  <Override PartName="/ppt/slideLayouts/slideLayout1668.xml" ContentType="application/vnd.openxmlformats-officedocument.presentationml.slideLayout+xml"/>
  <Override PartName="/ppt/slideLayouts/slideLayout1669.xml" ContentType="application/vnd.openxmlformats-officedocument.presentationml.slideLayout+xml"/>
  <Override PartName="/ppt/slideLayouts/slideLayout1670.xml" ContentType="application/vnd.openxmlformats-officedocument.presentationml.slideLayout+xml"/>
  <Override PartName="/ppt/slideLayouts/slideLayout1671.xml" ContentType="application/vnd.openxmlformats-officedocument.presentationml.slideLayout+xml"/>
  <Override PartName="/ppt/slideLayouts/slideLayout1672.xml" ContentType="application/vnd.openxmlformats-officedocument.presentationml.slideLayout+xml"/>
  <Override PartName="/ppt/theme/theme152.xml" ContentType="application/vnd.openxmlformats-officedocument.theme+xml"/>
  <Override PartName="/ppt/slideLayouts/slideLayout1673.xml" ContentType="application/vnd.openxmlformats-officedocument.presentationml.slideLayout+xml"/>
  <Override PartName="/ppt/slideLayouts/slideLayout1674.xml" ContentType="application/vnd.openxmlformats-officedocument.presentationml.slideLayout+xml"/>
  <Override PartName="/ppt/slideLayouts/slideLayout1675.xml" ContentType="application/vnd.openxmlformats-officedocument.presentationml.slideLayout+xml"/>
  <Override PartName="/ppt/slideLayouts/slideLayout1676.xml" ContentType="application/vnd.openxmlformats-officedocument.presentationml.slideLayout+xml"/>
  <Override PartName="/ppt/slideLayouts/slideLayout1677.xml" ContentType="application/vnd.openxmlformats-officedocument.presentationml.slideLayout+xml"/>
  <Override PartName="/ppt/slideLayouts/slideLayout1678.xml" ContentType="application/vnd.openxmlformats-officedocument.presentationml.slideLayout+xml"/>
  <Override PartName="/ppt/slideLayouts/slideLayout1679.xml" ContentType="application/vnd.openxmlformats-officedocument.presentationml.slideLayout+xml"/>
  <Override PartName="/ppt/slideLayouts/slideLayout1680.xml" ContentType="application/vnd.openxmlformats-officedocument.presentationml.slideLayout+xml"/>
  <Override PartName="/ppt/slideLayouts/slideLayout1681.xml" ContentType="application/vnd.openxmlformats-officedocument.presentationml.slideLayout+xml"/>
  <Override PartName="/ppt/slideLayouts/slideLayout1682.xml" ContentType="application/vnd.openxmlformats-officedocument.presentationml.slideLayout+xml"/>
  <Override PartName="/ppt/slideLayouts/slideLayout1683.xml" ContentType="application/vnd.openxmlformats-officedocument.presentationml.slideLayout+xml"/>
  <Override PartName="/ppt/theme/theme153.xml" ContentType="application/vnd.openxmlformats-officedocument.theme+xml"/>
  <Override PartName="/ppt/slideLayouts/slideLayout1684.xml" ContentType="application/vnd.openxmlformats-officedocument.presentationml.slideLayout+xml"/>
  <Override PartName="/ppt/slideLayouts/slideLayout1685.xml" ContentType="application/vnd.openxmlformats-officedocument.presentationml.slideLayout+xml"/>
  <Override PartName="/ppt/slideLayouts/slideLayout1686.xml" ContentType="application/vnd.openxmlformats-officedocument.presentationml.slideLayout+xml"/>
  <Override PartName="/ppt/slideLayouts/slideLayout1687.xml" ContentType="application/vnd.openxmlformats-officedocument.presentationml.slideLayout+xml"/>
  <Override PartName="/ppt/slideLayouts/slideLayout1688.xml" ContentType="application/vnd.openxmlformats-officedocument.presentationml.slideLayout+xml"/>
  <Override PartName="/ppt/slideLayouts/slideLayout1689.xml" ContentType="application/vnd.openxmlformats-officedocument.presentationml.slideLayout+xml"/>
  <Override PartName="/ppt/slideLayouts/slideLayout1690.xml" ContentType="application/vnd.openxmlformats-officedocument.presentationml.slideLayout+xml"/>
  <Override PartName="/ppt/slideLayouts/slideLayout1691.xml" ContentType="application/vnd.openxmlformats-officedocument.presentationml.slideLayout+xml"/>
  <Override PartName="/ppt/slideLayouts/slideLayout1692.xml" ContentType="application/vnd.openxmlformats-officedocument.presentationml.slideLayout+xml"/>
  <Override PartName="/ppt/slideLayouts/slideLayout1693.xml" ContentType="application/vnd.openxmlformats-officedocument.presentationml.slideLayout+xml"/>
  <Override PartName="/ppt/slideLayouts/slideLayout1694.xml" ContentType="application/vnd.openxmlformats-officedocument.presentationml.slideLayout+xml"/>
  <Override PartName="/ppt/theme/theme154.xml" ContentType="application/vnd.openxmlformats-officedocument.theme+xml"/>
  <Override PartName="/ppt/slideLayouts/slideLayout1695.xml" ContentType="application/vnd.openxmlformats-officedocument.presentationml.slideLayout+xml"/>
  <Override PartName="/ppt/slideLayouts/slideLayout1696.xml" ContentType="application/vnd.openxmlformats-officedocument.presentationml.slideLayout+xml"/>
  <Override PartName="/ppt/slideLayouts/slideLayout1697.xml" ContentType="application/vnd.openxmlformats-officedocument.presentationml.slideLayout+xml"/>
  <Override PartName="/ppt/slideLayouts/slideLayout1698.xml" ContentType="application/vnd.openxmlformats-officedocument.presentationml.slideLayout+xml"/>
  <Override PartName="/ppt/slideLayouts/slideLayout1699.xml" ContentType="application/vnd.openxmlformats-officedocument.presentationml.slideLayout+xml"/>
  <Override PartName="/ppt/slideLayouts/slideLayout1700.xml" ContentType="application/vnd.openxmlformats-officedocument.presentationml.slideLayout+xml"/>
  <Override PartName="/ppt/slideLayouts/slideLayout1701.xml" ContentType="application/vnd.openxmlformats-officedocument.presentationml.slideLayout+xml"/>
  <Override PartName="/ppt/slideLayouts/slideLayout1702.xml" ContentType="application/vnd.openxmlformats-officedocument.presentationml.slideLayout+xml"/>
  <Override PartName="/ppt/slideLayouts/slideLayout1703.xml" ContentType="application/vnd.openxmlformats-officedocument.presentationml.slideLayout+xml"/>
  <Override PartName="/ppt/slideLayouts/slideLayout1704.xml" ContentType="application/vnd.openxmlformats-officedocument.presentationml.slideLayout+xml"/>
  <Override PartName="/ppt/slideLayouts/slideLayout1705.xml" ContentType="application/vnd.openxmlformats-officedocument.presentationml.slideLayout+xml"/>
  <Override PartName="/ppt/theme/theme15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08" r:id="rId4"/>
    <p:sldMasterId id="2147483720" r:id="rId5"/>
    <p:sldMasterId id="2147483732" r:id="rId6"/>
    <p:sldMasterId id="2147483756" r:id="rId7"/>
    <p:sldMasterId id="2147483768" r:id="rId8"/>
    <p:sldMasterId id="2147483792" r:id="rId9"/>
    <p:sldMasterId id="2147483804" r:id="rId10"/>
    <p:sldMasterId id="2147483816" r:id="rId11"/>
    <p:sldMasterId id="2147483828" r:id="rId12"/>
    <p:sldMasterId id="2147483840" r:id="rId13"/>
    <p:sldMasterId id="2147483852" r:id="rId14"/>
    <p:sldMasterId id="2147483864" r:id="rId15"/>
    <p:sldMasterId id="2147483876" r:id="rId16"/>
    <p:sldMasterId id="2147483888" r:id="rId17"/>
    <p:sldMasterId id="2147483900" r:id="rId18"/>
    <p:sldMasterId id="2147483912" r:id="rId19"/>
    <p:sldMasterId id="2147483924" r:id="rId20"/>
    <p:sldMasterId id="2147483936" r:id="rId21"/>
    <p:sldMasterId id="2147483948" r:id="rId22"/>
    <p:sldMasterId id="2147483960" r:id="rId23"/>
    <p:sldMasterId id="2147483972" r:id="rId24"/>
    <p:sldMasterId id="2147483984" r:id="rId25"/>
    <p:sldMasterId id="2147483996" r:id="rId26"/>
    <p:sldMasterId id="2147484008" r:id="rId27"/>
    <p:sldMasterId id="2147484020" r:id="rId28"/>
    <p:sldMasterId id="2147484032" r:id="rId29"/>
    <p:sldMasterId id="2147484044" r:id="rId30"/>
    <p:sldMasterId id="2147484056" r:id="rId31"/>
    <p:sldMasterId id="2147484068" r:id="rId32"/>
    <p:sldMasterId id="2147484080" r:id="rId33"/>
    <p:sldMasterId id="2147484092" r:id="rId34"/>
    <p:sldMasterId id="2147484116" r:id="rId35"/>
    <p:sldMasterId id="2147484128" r:id="rId36"/>
    <p:sldMasterId id="2147484140" r:id="rId37"/>
    <p:sldMasterId id="2147484152" r:id="rId38"/>
    <p:sldMasterId id="2147484164" r:id="rId39"/>
    <p:sldMasterId id="2147484176" r:id="rId40"/>
    <p:sldMasterId id="2147484188" r:id="rId41"/>
    <p:sldMasterId id="2147484200" r:id="rId42"/>
    <p:sldMasterId id="2147484224" r:id="rId43"/>
    <p:sldMasterId id="2147484260" r:id="rId44"/>
    <p:sldMasterId id="2147484272" r:id="rId45"/>
    <p:sldMasterId id="2147484284" r:id="rId46"/>
    <p:sldMasterId id="2147484296" r:id="rId47"/>
    <p:sldMasterId id="2147484308" r:id="rId48"/>
    <p:sldMasterId id="2147484320" r:id="rId49"/>
    <p:sldMasterId id="2147484332" r:id="rId50"/>
    <p:sldMasterId id="2147484344" r:id="rId51"/>
    <p:sldMasterId id="2147484356" r:id="rId52"/>
    <p:sldMasterId id="2147484368" r:id="rId53"/>
    <p:sldMasterId id="2147484380" r:id="rId54"/>
    <p:sldMasterId id="2147484392" r:id="rId55"/>
    <p:sldMasterId id="2147484404" r:id="rId56"/>
    <p:sldMasterId id="2147484416" r:id="rId57"/>
    <p:sldMasterId id="2147484428" r:id="rId58"/>
    <p:sldMasterId id="2147484440" r:id="rId59"/>
    <p:sldMasterId id="2147484452" r:id="rId60"/>
    <p:sldMasterId id="2147484464" r:id="rId61"/>
    <p:sldMasterId id="2147484476" r:id="rId62"/>
    <p:sldMasterId id="2147484488" r:id="rId63"/>
    <p:sldMasterId id="2147484500" r:id="rId64"/>
    <p:sldMasterId id="2147484512" r:id="rId65"/>
    <p:sldMasterId id="2147484524" r:id="rId66"/>
    <p:sldMasterId id="2147484536" r:id="rId67"/>
    <p:sldMasterId id="2147484548" r:id="rId68"/>
    <p:sldMasterId id="2147484560" r:id="rId69"/>
    <p:sldMasterId id="2147484572" r:id="rId70"/>
    <p:sldMasterId id="2147484584" r:id="rId71"/>
    <p:sldMasterId id="2147484596" r:id="rId72"/>
    <p:sldMasterId id="2147484608" r:id="rId73"/>
    <p:sldMasterId id="2147484620" r:id="rId74"/>
    <p:sldMasterId id="2147484632" r:id="rId75"/>
    <p:sldMasterId id="2147484644" r:id="rId76"/>
    <p:sldMasterId id="2147484656" r:id="rId77"/>
    <p:sldMasterId id="2147484668" r:id="rId78"/>
    <p:sldMasterId id="2147484680" r:id="rId79"/>
    <p:sldMasterId id="2147484692" r:id="rId80"/>
    <p:sldMasterId id="2147484704" r:id="rId81"/>
    <p:sldMasterId id="2147484716" r:id="rId82"/>
    <p:sldMasterId id="2147484728" r:id="rId83"/>
    <p:sldMasterId id="2147484740" r:id="rId84"/>
    <p:sldMasterId id="2147484752" r:id="rId85"/>
    <p:sldMasterId id="2147484764" r:id="rId86"/>
    <p:sldMasterId id="2147484776" r:id="rId87"/>
    <p:sldMasterId id="2147484788" r:id="rId88"/>
    <p:sldMasterId id="2147484800" r:id="rId89"/>
    <p:sldMasterId id="2147484812" r:id="rId90"/>
    <p:sldMasterId id="2147484824" r:id="rId91"/>
    <p:sldMasterId id="2147484836" r:id="rId92"/>
    <p:sldMasterId id="2147484848" r:id="rId93"/>
    <p:sldMasterId id="2147484860" r:id="rId94"/>
    <p:sldMasterId id="2147484872" r:id="rId95"/>
    <p:sldMasterId id="2147484884" r:id="rId96"/>
    <p:sldMasterId id="2147484896" r:id="rId97"/>
    <p:sldMasterId id="2147484908" r:id="rId98"/>
    <p:sldMasterId id="2147484920" r:id="rId99"/>
    <p:sldMasterId id="2147484932" r:id="rId100"/>
    <p:sldMasterId id="2147484992" r:id="rId101"/>
    <p:sldMasterId id="2147485004" r:id="rId102"/>
    <p:sldMasterId id="2147485016" r:id="rId103"/>
    <p:sldMasterId id="2147485028" r:id="rId104"/>
    <p:sldMasterId id="2147485040" r:id="rId105"/>
    <p:sldMasterId id="2147485052" r:id="rId106"/>
    <p:sldMasterId id="2147485064" r:id="rId107"/>
    <p:sldMasterId id="2147485076" r:id="rId108"/>
    <p:sldMasterId id="2147485088" r:id="rId109"/>
    <p:sldMasterId id="2147485100" r:id="rId110"/>
    <p:sldMasterId id="2147485112" r:id="rId111"/>
    <p:sldMasterId id="2147485124" r:id="rId112"/>
    <p:sldMasterId id="2147485136" r:id="rId113"/>
    <p:sldMasterId id="2147485148" r:id="rId114"/>
    <p:sldMasterId id="2147485160" r:id="rId115"/>
    <p:sldMasterId id="2147485172" r:id="rId116"/>
    <p:sldMasterId id="2147485184" r:id="rId117"/>
    <p:sldMasterId id="2147485196" r:id="rId118"/>
    <p:sldMasterId id="2147485208" r:id="rId119"/>
    <p:sldMasterId id="2147485220" r:id="rId120"/>
    <p:sldMasterId id="2147485232" r:id="rId121"/>
    <p:sldMasterId id="2147485244" r:id="rId122"/>
    <p:sldMasterId id="2147485256" r:id="rId123"/>
    <p:sldMasterId id="2147485280" r:id="rId124"/>
    <p:sldMasterId id="2147485352" r:id="rId125"/>
    <p:sldMasterId id="2147485364" r:id="rId126"/>
    <p:sldMasterId id="2147485376" r:id="rId127"/>
    <p:sldMasterId id="2147485388" r:id="rId128"/>
    <p:sldMasterId id="2147485400" r:id="rId129"/>
    <p:sldMasterId id="2147485412" r:id="rId130"/>
    <p:sldMasterId id="2147485424" r:id="rId131"/>
    <p:sldMasterId id="2147485436" r:id="rId132"/>
    <p:sldMasterId id="2147485448" r:id="rId133"/>
    <p:sldMasterId id="2147485460" r:id="rId134"/>
    <p:sldMasterId id="2147485472" r:id="rId135"/>
    <p:sldMasterId id="2147485484" r:id="rId136"/>
    <p:sldMasterId id="2147485496" r:id="rId137"/>
    <p:sldMasterId id="2147485508" r:id="rId138"/>
    <p:sldMasterId id="2147485520" r:id="rId139"/>
    <p:sldMasterId id="2147485532" r:id="rId140"/>
    <p:sldMasterId id="2147485544" r:id="rId141"/>
    <p:sldMasterId id="2147485556" r:id="rId142"/>
    <p:sldMasterId id="2147485568" r:id="rId143"/>
    <p:sldMasterId id="2147485580" r:id="rId144"/>
    <p:sldMasterId id="2147485592" r:id="rId145"/>
    <p:sldMasterId id="2147485604" r:id="rId146"/>
    <p:sldMasterId id="2147485616" r:id="rId147"/>
    <p:sldMasterId id="2147485628" r:id="rId148"/>
    <p:sldMasterId id="2147485640" r:id="rId149"/>
    <p:sldMasterId id="2147485652" r:id="rId150"/>
    <p:sldMasterId id="2147485664" r:id="rId151"/>
    <p:sldMasterId id="2147485676" r:id="rId152"/>
    <p:sldMasterId id="2147485688" r:id="rId153"/>
    <p:sldMasterId id="2147485700" r:id="rId154"/>
    <p:sldMasterId id="2147485712" r:id="rId155"/>
  </p:sldMasterIdLst>
  <p:sldIdLst>
    <p:sldId id="256" r:id="rId156"/>
    <p:sldId id="415" r:id="rId157"/>
    <p:sldId id="416" r:id="rId158"/>
    <p:sldId id="420" r:id="rId159"/>
    <p:sldId id="446" r:id="rId160"/>
    <p:sldId id="417" r:id="rId161"/>
    <p:sldId id="418" r:id="rId162"/>
    <p:sldId id="421" r:id="rId163"/>
    <p:sldId id="422" r:id="rId164"/>
    <p:sldId id="262" r:id="rId165"/>
    <p:sldId id="271" r:id="rId166"/>
    <p:sldId id="276" r:id="rId167"/>
    <p:sldId id="272" r:id="rId168"/>
    <p:sldId id="274" r:id="rId169"/>
    <p:sldId id="264" r:id="rId170"/>
    <p:sldId id="265" r:id="rId171"/>
    <p:sldId id="267" r:id="rId172"/>
    <p:sldId id="268" r:id="rId173"/>
    <p:sldId id="275" r:id="rId174"/>
    <p:sldId id="277" r:id="rId175"/>
    <p:sldId id="278" r:id="rId176"/>
    <p:sldId id="279" r:id="rId177"/>
    <p:sldId id="280" r:id="rId178"/>
    <p:sldId id="281" r:id="rId179"/>
    <p:sldId id="282" r:id="rId180"/>
    <p:sldId id="263" r:id="rId181"/>
    <p:sldId id="284" r:id="rId182"/>
    <p:sldId id="285" r:id="rId183"/>
    <p:sldId id="286" r:id="rId184"/>
    <p:sldId id="287" r:id="rId185"/>
    <p:sldId id="288" r:id="rId186"/>
    <p:sldId id="289" r:id="rId187"/>
    <p:sldId id="290" r:id="rId188"/>
    <p:sldId id="291" r:id="rId189"/>
    <p:sldId id="294" r:id="rId190"/>
    <p:sldId id="292" r:id="rId191"/>
    <p:sldId id="293" r:id="rId192"/>
    <p:sldId id="295" r:id="rId193"/>
    <p:sldId id="296" r:id="rId194"/>
    <p:sldId id="297" r:id="rId195"/>
    <p:sldId id="298" r:id="rId196"/>
    <p:sldId id="299" r:id="rId197"/>
    <p:sldId id="300" r:id="rId198"/>
    <p:sldId id="301" r:id="rId199"/>
    <p:sldId id="302" r:id="rId200"/>
    <p:sldId id="339" r:id="rId201"/>
    <p:sldId id="340" r:id="rId202"/>
    <p:sldId id="341" r:id="rId203"/>
    <p:sldId id="342" r:id="rId204"/>
    <p:sldId id="343" r:id="rId205"/>
    <p:sldId id="344" r:id="rId206"/>
    <p:sldId id="347" r:id="rId207"/>
    <p:sldId id="348" r:id="rId208"/>
    <p:sldId id="345" r:id="rId209"/>
    <p:sldId id="346" r:id="rId210"/>
    <p:sldId id="303" r:id="rId211"/>
    <p:sldId id="304" r:id="rId212"/>
    <p:sldId id="305" r:id="rId213"/>
    <p:sldId id="306" r:id="rId214"/>
    <p:sldId id="308" r:id="rId215"/>
    <p:sldId id="309" r:id="rId216"/>
    <p:sldId id="310" r:id="rId217"/>
    <p:sldId id="311" r:id="rId218"/>
    <p:sldId id="333" r:id="rId219"/>
    <p:sldId id="312" r:id="rId220"/>
    <p:sldId id="313" r:id="rId221"/>
    <p:sldId id="314" r:id="rId222"/>
    <p:sldId id="315" r:id="rId223"/>
    <p:sldId id="338" r:id="rId224"/>
    <p:sldId id="334" r:id="rId225"/>
    <p:sldId id="337" r:id="rId226"/>
    <p:sldId id="316" r:id="rId227"/>
    <p:sldId id="335" r:id="rId228"/>
    <p:sldId id="319" r:id="rId229"/>
    <p:sldId id="336" r:id="rId230"/>
    <p:sldId id="318" r:id="rId231"/>
    <p:sldId id="322" r:id="rId232"/>
    <p:sldId id="323" r:id="rId233"/>
    <p:sldId id="325" r:id="rId234"/>
    <p:sldId id="329" r:id="rId235"/>
    <p:sldId id="324" r:id="rId236"/>
    <p:sldId id="327" r:id="rId237"/>
    <p:sldId id="330" r:id="rId238"/>
    <p:sldId id="328" r:id="rId239"/>
    <p:sldId id="326" r:id="rId240"/>
    <p:sldId id="331" r:id="rId241"/>
    <p:sldId id="444" r:id="rId242"/>
    <p:sldId id="451" r:id="rId243"/>
    <p:sldId id="448" r:id="rId244"/>
    <p:sldId id="450" r:id="rId245"/>
    <p:sldId id="449" r:id="rId246"/>
    <p:sldId id="447" r:id="rId247"/>
    <p:sldId id="332" r:id="rId248"/>
    <p:sldId id="349" r:id="rId249"/>
    <p:sldId id="350" r:id="rId250"/>
    <p:sldId id="443" r:id="rId251"/>
    <p:sldId id="351" r:id="rId252"/>
    <p:sldId id="352" r:id="rId253"/>
    <p:sldId id="442" r:id="rId254"/>
    <p:sldId id="353" r:id="rId255"/>
    <p:sldId id="354" r:id="rId256"/>
    <p:sldId id="355" r:id="rId257"/>
    <p:sldId id="356" r:id="rId258"/>
    <p:sldId id="357" r:id="rId259"/>
    <p:sldId id="363" r:id="rId260"/>
    <p:sldId id="358" r:id="rId261"/>
    <p:sldId id="359" r:id="rId262"/>
    <p:sldId id="360" r:id="rId263"/>
    <p:sldId id="361" r:id="rId264"/>
    <p:sldId id="362" r:id="rId265"/>
    <p:sldId id="376" r:id="rId266"/>
    <p:sldId id="377" r:id="rId267"/>
    <p:sldId id="378" r:id="rId268"/>
    <p:sldId id="379" r:id="rId269"/>
    <p:sldId id="380" r:id="rId270"/>
    <p:sldId id="381" r:id="rId271"/>
    <p:sldId id="382" r:id="rId272"/>
    <p:sldId id="383" r:id="rId273"/>
    <p:sldId id="384" r:id="rId274"/>
    <p:sldId id="385" r:id="rId275"/>
    <p:sldId id="364" r:id="rId276"/>
    <p:sldId id="365" r:id="rId277"/>
    <p:sldId id="366" r:id="rId278"/>
    <p:sldId id="367" r:id="rId279"/>
    <p:sldId id="368" r:id="rId280"/>
    <p:sldId id="369" r:id="rId281"/>
    <p:sldId id="370" r:id="rId282"/>
    <p:sldId id="371" r:id="rId283"/>
    <p:sldId id="372" r:id="rId284"/>
    <p:sldId id="373" r:id="rId285"/>
    <p:sldId id="374" r:id="rId286"/>
    <p:sldId id="375" r:id="rId287"/>
    <p:sldId id="390" r:id="rId288"/>
    <p:sldId id="391" r:id="rId289"/>
    <p:sldId id="392" r:id="rId290"/>
    <p:sldId id="393" r:id="rId291"/>
    <p:sldId id="394" r:id="rId292"/>
    <p:sldId id="395" r:id="rId293"/>
    <p:sldId id="396" r:id="rId294"/>
    <p:sldId id="397" r:id="rId295"/>
    <p:sldId id="398" r:id="rId296"/>
    <p:sldId id="399" r:id="rId297"/>
    <p:sldId id="400" r:id="rId298"/>
    <p:sldId id="401" r:id="rId299"/>
    <p:sldId id="402" r:id="rId300"/>
    <p:sldId id="403" r:id="rId301"/>
    <p:sldId id="404" r:id="rId302"/>
    <p:sldId id="405" r:id="rId303"/>
    <p:sldId id="406" r:id="rId304"/>
    <p:sldId id="407" r:id="rId305"/>
    <p:sldId id="408" r:id="rId306"/>
    <p:sldId id="409" r:id="rId307"/>
    <p:sldId id="410" r:id="rId308"/>
    <p:sldId id="411" r:id="rId309"/>
    <p:sldId id="412" r:id="rId310"/>
    <p:sldId id="413" r:id="rId311"/>
    <p:sldId id="431" r:id="rId312"/>
    <p:sldId id="432" r:id="rId313"/>
    <p:sldId id="433" r:id="rId314"/>
    <p:sldId id="434" r:id="rId315"/>
    <p:sldId id="435" r:id="rId316"/>
    <p:sldId id="441" r:id="rId317"/>
    <p:sldId id="436" r:id="rId318"/>
    <p:sldId id="437" r:id="rId319"/>
    <p:sldId id="438" r:id="rId320"/>
    <p:sldId id="439" r:id="rId321"/>
    <p:sldId id="440" r:id="rId322"/>
    <p:sldId id="452" r:id="rId323"/>
    <p:sldId id="453" r:id="rId324"/>
    <p:sldId id="454" r:id="rId325"/>
    <p:sldId id="455" r:id="rId326"/>
    <p:sldId id="456" r:id="rId327"/>
    <p:sldId id="457" r:id="rId328"/>
    <p:sldId id="458" r:id="rId329"/>
    <p:sldId id="459" r:id="rId330"/>
    <p:sldId id="460" r:id="rId331"/>
    <p:sldId id="461" r:id="rId332"/>
    <p:sldId id="462" r:id="rId333"/>
    <p:sldId id="463" r:id="rId334"/>
    <p:sldId id="464" r:id="rId335"/>
    <p:sldId id="465" r:id="rId3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FFCD"/>
    <a:srgbClr val="79FF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3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Master" Target="slideMasters/slideMaster117.xml"/><Relationship Id="rId299" Type="http://schemas.openxmlformats.org/officeDocument/2006/relationships/slide" Target="slides/slide144.xml"/><Relationship Id="rId303" Type="http://schemas.openxmlformats.org/officeDocument/2006/relationships/slide" Target="slides/slide148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63" Type="http://schemas.openxmlformats.org/officeDocument/2006/relationships/slideMaster" Target="slideMasters/slideMaster63.xml"/><Relationship Id="rId84" Type="http://schemas.openxmlformats.org/officeDocument/2006/relationships/slideMaster" Target="slideMasters/slideMaster84.xml"/><Relationship Id="rId138" Type="http://schemas.openxmlformats.org/officeDocument/2006/relationships/slideMaster" Target="slideMasters/slideMaster138.xml"/><Relationship Id="rId159" Type="http://schemas.openxmlformats.org/officeDocument/2006/relationships/slide" Target="slides/slide4.xml"/><Relationship Id="rId324" Type="http://schemas.openxmlformats.org/officeDocument/2006/relationships/slide" Target="slides/slide169.xml"/><Relationship Id="rId170" Type="http://schemas.openxmlformats.org/officeDocument/2006/relationships/slide" Target="slides/slide15.xml"/><Relationship Id="rId191" Type="http://schemas.openxmlformats.org/officeDocument/2006/relationships/slide" Target="slides/slide36.xml"/><Relationship Id="rId205" Type="http://schemas.openxmlformats.org/officeDocument/2006/relationships/slide" Target="slides/slide50.xml"/><Relationship Id="rId226" Type="http://schemas.openxmlformats.org/officeDocument/2006/relationships/slide" Target="slides/slide71.xml"/><Relationship Id="rId247" Type="http://schemas.openxmlformats.org/officeDocument/2006/relationships/slide" Target="slides/slide92.xml"/><Relationship Id="rId107" Type="http://schemas.openxmlformats.org/officeDocument/2006/relationships/slideMaster" Target="slideMasters/slideMaster107.xml"/><Relationship Id="rId268" Type="http://schemas.openxmlformats.org/officeDocument/2006/relationships/slide" Target="slides/slide113.xml"/><Relationship Id="rId289" Type="http://schemas.openxmlformats.org/officeDocument/2006/relationships/slide" Target="slides/slide134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53" Type="http://schemas.openxmlformats.org/officeDocument/2006/relationships/slideMaster" Target="slideMasters/slideMaster53.xml"/><Relationship Id="rId74" Type="http://schemas.openxmlformats.org/officeDocument/2006/relationships/slideMaster" Target="slideMasters/slideMaster74.xml"/><Relationship Id="rId128" Type="http://schemas.openxmlformats.org/officeDocument/2006/relationships/slideMaster" Target="slideMasters/slideMaster128.xml"/><Relationship Id="rId149" Type="http://schemas.openxmlformats.org/officeDocument/2006/relationships/slideMaster" Target="slideMasters/slideMaster149.xml"/><Relationship Id="rId314" Type="http://schemas.openxmlformats.org/officeDocument/2006/relationships/slide" Target="slides/slide159.xml"/><Relationship Id="rId335" Type="http://schemas.openxmlformats.org/officeDocument/2006/relationships/slide" Target="slides/slide180.xml"/><Relationship Id="rId5" Type="http://schemas.openxmlformats.org/officeDocument/2006/relationships/slideMaster" Target="slideMasters/slideMaster5.xml"/><Relationship Id="rId95" Type="http://schemas.openxmlformats.org/officeDocument/2006/relationships/slideMaster" Target="slideMasters/slideMaster95.xml"/><Relationship Id="rId160" Type="http://schemas.openxmlformats.org/officeDocument/2006/relationships/slide" Target="slides/slide5.xml"/><Relationship Id="rId181" Type="http://schemas.openxmlformats.org/officeDocument/2006/relationships/slide" Target="slides/slide26.xml"/><Relationship Id="rId216" Type="http://schemas.openxmlformats.org/officeDocument/2006/relationships/slide" Target="slides/slide61.xml"/><Relationship Id="rId237" Type="http://schemas.openxmlformats.org/officeDocument/2006/relationships/slide" Target="slides/slide82.xml"/><Relationship Id="rId258" Type="http://schemas.openxmlformats.org/officeDocument/2006/relationships/slide" Target="slides/slide103.xml"/><Relationship Id="rId279" Type="http://schemas.openxmlformats.org/officeDocument/2006/relationships/slide" Target="slides/slide124.xml"/><Relationship Id="rId22" Type="http://schemas.openxmlformats.org/officeDocument/2006/relationships/slideMaster" Target="slideMasters/slideMaster22.xml"/><Relationship Id="rId43" Type="http://schemas.openxmlformats.org/officeDocument/2006/relationships/slideMaster" Target="slideMasters/slideMaster43.xml"/><Relationship Id="rId64" Type="http://schemas.openxmlformats.org/officeDocument/2006/relationships/slideMaster" Target="slideMasters/slideMaster64.xml"/><Relationship Id="rId118" Type="http://schemas.openxmlformats.org/officeDocument/2006/relationships/slideMaster" Target="slideMasters/slideMaster118.xml"/><Relationship Id="rId139" Type="http://schemas.openxmlformats.org/officeDocument/2006/relationships/slideMaster" Target="slideMasters/slideMaster139.xml"/><Relationship Id="rId290" Type="http://schemas.openxmlformats.org/officeDocument/2006/relationships/slide" Target="slides/slide135.xml"/><Relationship Id="rId304" Type="http://schemas.openxmlformats.org/officeDocument/2006/relationships/slide" Target="slides/slide149.xml"/><Relationship Id="rId325" Type="http://schemas.openxmlformats.org/officeDocument/2006/relationships/slide" Target="slides/slide170.xml"/><Relationship Id="rId85" Type="http://schemas.openxmlformats.org/officeDocument/2006/relationships/slideMaster" Target="slideMasters/slideMaster85.xml"/><Relationship Id="rId150" Type="http://schemas.openxmlformats.org/officeDocument/2006/relationships/slideMaster" Target="slideMasters/slideMaster150.xml"/><Relationship Id="rId171" Type="http://schemas.openxmlformats.org/officeDocument/2006/relationships/slide" Target="slides/slide16.xml"/><Relationship Id="rId192" Type="http://schemas.openxmlformats.org/officeDocument/2006/relationships/slide" Target="slides/slide37.xml"/><Relationship Id="rId206" Type="http://schemas.openxmlformats.org/officeDocument/2006/relationships/slide" Target="slides/slide51.xml"/><Relationship Id="rId227" Type="http://schemas.openxmlformats.org/officeDocument/2006/relationships/slide" Target="slides/slide72.xml"/><Relationship Id="rId248" Type="http://schemas.openxmlformats.org/officeDocument/2006/relationships/slide" Target="slides/slide93.xml"/><Relationship Id="rId269" Type="http://schemas.openxmlformats.org/officeDocument/2006/relationships/slide" Target="slides/slide114.xml"/><Relationship Id="rId12" Type="http://schemas.openxmlformats.org/officeDocument/2006/relationships/slideMaster" Target="slideMasters/slideMaster12.xml"/><Relationship Id="rId33" Type="http://schemas.openxmlformats.org/officeDocument/2006/relationships/slideMaster" Target="slideMasters/slideMaster33.xml"/><Relationship Id="rId108" Type="http://schemas.openxmlformats.org/officeDocument/2006/relationships/slideMaster" Target="slideMasters/slideMaster108.xml"/><Relationship Id="rId129" Type="http://schemas.openxmlformats.org/officeDocument/2006/relationships/slideMaster" Target="slideMasters/slideMaster129.xml"/><Relationship Id="rId280" Type="http://schemas.openxmlformats.org/officeDocument/2006/relationships/slide" Target="slides/slide125.xml"/><Relationship Id="rId315" Type="http://schemas.openxmlformats.org/officeDocument/2006/relationships/slide" Target="slides/slide160.xml"/><Relationship Id="rId336" Type="http://schemas.openxmlformats.org/officeDocument/2006/relationships/slide" Target="slides/slide181.xml"/><Relationship Id="rId54" Type="http://schemas.openxmlformats.org/officeDocument/2006/relationships/slideMaster" Target="slideMasters/slideMaster54.xml"/><Relationship Id="rId75" Type="http://schemas.openxmlformats.org/officeDocument/2006/relationships/slideMaster" Target="slideMasters/slideMaster75.xml"/><Relationship Id="rId96" Type="http://schemas.openxmlformats.org/officeDocument/2006/relationships/slideMaster" Target="slideMasters/slideMaster96.xml"/><Relationship Id="rId140" Type="http://schemas.openxmlformats.org/officeDocument/2006/relationships/slideMaster" Target="slideMasters/slideMaster140.xml"/><Relationship Id="rId161" Type="http://schemas.openxmlformats.org/officeDocument/2006/relationships/slide" Target="slides/slide6.xml"/><Relationship Id="rId182" Type="http://schemas.openxmlformats.org/officeDocument/2006/relationships/slide" Target="slides/slide27.xml"/><Relationship Id="rId217" Type="http://schemas.openxmlformats.org/officeDocument/2006/relationships/slide" Target="slides/slide62.xml"/><Relationship Id="rId6" Type="http://schemas.openxmlformats.org/officeDocument/2006/relationships/slideMaster" Target="slideMasters/slideMaster6.xml"/><Relationship Id="rId238" Type="http://schemas.openxmlformats.org/officeDocument/2006/relationships/slide" Target="slides/slide83.xml"/><Relationship Id="rId259" Type="http://schemas.openxmlformats.org/officeDocument/2006/relationships/slide" Target="slides/slide104.xml"/><Relationship Id="rId23" Type="http://schemas.openxmlformats.org/officeDocument/2006/relationships/slideMaster" Target="slideMasters/slideMaster23.xml"/><Relationship Id="rId119" Type="http://schemas.openxmlformats.org/officeDocument/2006/relationships/slideMaster" Target="slideMasters/slideMaster119.xml"/><Relationship Id="rId270" Type="http://schemas.openxmlformats.org/officeDocument/2006/relationships/slide" Target="slides/slide115.xml"/><Relationship Id="rId291" Type="http://schemas.openxmlformats.org/officeDocument/2006/relationships/slide" Target="slides/slide136.xml"/><Relationship Id="rId305" Type="http://schemas.openxmlformats.org/officeDocument/2006/relationships/slide" Target="slides/slide150.xml"/><Relationship Id="rId326" Type="http://schemas.openxmlformats.org/officeDocument/2006/relationships/slide" Target="slides/slide171.xml"/><Relationship Id="rId44" Type="http://schemas.openxmlformats.org/officeDocument/2006/relationships/slideMaster" Target="slideMasters/slideMaster44.xml"/><Relationship Id="rId65" Type="http://schemas.openxmlformats.org/officeDocument/2006/relationships/slideMaster" Target="slideMasters/slideMaster65.xml"/><Relationship Id="rId86" Type="http://schemas.openxmlformats.org/officeDocument/2006/relationships/slideMaster" Target="slideMasters/slideMaster86.xml"/><Relationship Id="rId130" Type="http://schemas.openxmlformats.org/officeDocument/2006/relationships/slideMaster" Target="slideMasters/slideMaster130.xml"/><Relationship Id="rId151" Type="http://schemas.openxmlformats.org/officeDocument/2006/relationships/slideMaster" Target="slideMasters/slideMaster151.xml"/><Relationship Id="rId172" Type="http://schemas.openxmlformats.org/officeDocument/2006/relationships/slide" Target="slides/slide17.xml"/><Relationship Id="rId193" Type="http://schemas.openxmlformats.org/officeDocument/2006/relationships/slide" Target="slides/slide38.xml"/><Relationship Id="rId207" Type="http://schemas.openxmlformats.org/officeDocument/2006/relationships/slide" Target="slides/slide52.xml"/><Relationship Id="rId228" Type="http://schemas.openxmlformats.org/officeDocument/2006/relationships/slide" Target="slides/slide73.xml"/><Relationship Id="rId249" Type="http://schemas.openxmlformats.org/officeDocument/2006/relationships/slide" Target="slides/slide94.xml"/><Relationship Id="rId13" Type="http://schemas.openxmlformats.org/officeDocument/2006/relationships/slideMaster" Target="slideMasters/slideMaster13.xml"/><Relationship Id="rId109" Type="http://schemas.openxmlformats.org/officeDocument/2006/relationships/slideMaster" Target="slideMasters/slideMaster109.xml"/><Relationship Id="rId260" Type="http://schemas.openxmlformats.org/officeDocument/2006/relationships/slide" Target="slides/slide105.xml"/><Relationship Id="rId281" Type="http://schemas.openxmlformats.org/officeDocument/2006/relationships/slide" Target="slides/slide126.xml"/><Relationship Id="rId316" Type="http://schemas.openxmlformats.org/officeDocument/2006/relationships/slide" Target="slides/slide161.xml"/><Relationship Id="rId337" Type="http://schemas.openxmlformats.org/officeDocument/2006/relationships/presProps" Target="presProps.xml"/><Relationship Id="rId34" Type="http://schemas.openxmlformats.org/officeDocument/2006/relationships/slideMaster" Target="slideMasters/slideMaster34.xml"/><Relationship Id="rId55" Type="http://schemas.openxmlformats.org/officeDocument/2006/relationships/slideMaster" Target="slideMasters/slideMaster55.xml"/><Relationship Id="rId76" Type="http://schemas.openxmlformats.org/officeDocument/2006/relationships/slideMaster" Target="slideMasters/slideMaster76.xml"/><Relationship Id="rId97" Type="http://schemas.openxmlformats.org/officeDocument/2006/relationships/slideMaster" Target="slideMasters/slideMaster97.xml"/><Relationship Id="rId120" Type="http://schemas.openxmlformats.org/officeDocument/2006/relationships/slideMaster" Target="slideMasters/slideMaster120.xml"/><Relationship Id="rId141" Type="http://schemas.openxmlformats.org/officeDocument/2006/relationships/slideMaster" Target="slideMasters/slideMaster141.xml"/><Relationship Id="rId7" Type="http://schemas.openxmlformats.org/officeDocument/2006/relationships/slideMaster" Target="slideMasters/slideMaster7.xml"/><Relationship Id="rId162" Type="http://schemas.openxmlformats.org/officeDocument/2006/relationships/slide" Target="slides/slide7.xml"/><Relationship Id="rId183" Type="http://schemas.openxmlformats.org/officeDocument/2006/relationships/slide" Target="slides/slide28.xml"/><Relationship Id="rId218" Type="http://schemas.openxmlformats.org/officeDocument/2006/relationships/slide" Target="slides/slide63.xml"/><Relationship Id="rId239" Type="http://schemas.openxmlformats.org/officeDocument/2006/relationships/slide" Target="slides/slide84.xml"/><Relationship Id="rId250" Type="http://schemas.openxmlformats.org/officeDocument/2006/relationships/slide" Target="slides/slide95.xml"/><Relationship Id="rId271" Type="http://schemas.openxmlformats.org/officeDocument/2006/relationships/slide" Target="slides/slide116.xml"/><Relationship Id="rId292" Type="http://schemas.openxmlformats.org/officeDocument/2006/relationships/slide" Target="slides/slide137.xml"/><Relationship Id="rId306" Type="http://schemas.openxmlformats.org/officeDocument/2006/relationships/slide" Target="slides/slide151.xml"/><Relationship Id="rId24" Type="http://schemas.openxmlformats.org/officeDocument/2006/relationships/slideMaster" Target="slideMasters/slideMaster24.xml"/><Relationship Id="rId45" Type="http://schemas.openxmlformats.org/officeDocument/2006/relationships/slideMaster" Target="slideMasters/slideMaster45.xml"/><Relationship Id="rId66" Type="http://schemas.openxmlformats.org/officeDocument/2006/relationships/slideMaster" Target="slideMasters/slideMaster66.xml"/><Relationship Id="rId87" Type="http://schemas.openxmlformats.org/officeDocument/2006/relationships/slideMaster" Target="slideMasters/slideMaster87.xml"/><Relationship Id="rId110" Type="http://schemas.openxmlformats.org/officeDocument/2006/relationships/slideMaster" Target="slideMasters/slideMaster110.xml"/><Relationship Id="rId131" Type="http://schemas.openxmlformats.org/officeDocument/2006/relationships/slideMaster" Target="slideMasters/slideMaster131.xml"/><Relationship Id="rId327" Type="http://schemas.openxmlformats.org/officeDocument/2006/relationships/slide" Target="slides/slide172.xml"/><Relationship Id="rId152" Type="http://schemas.openxmlformats.org/officeDocument/2006/relationships/slideMaster" Target="slideMasters/slideMaster152.xml"/><Relationship Id="rId173" Type="http://schemas.openxmlformats.org/officeDocument/2006/relationships/slide" Target="slides/slide18.xml"/><Relationship Id="rId194" Type="http://schemas.openxmlformats.org/officeDocument/2006/relationships/slide" Target="slides/slide39.xml"/><Relationship Id="rId208" Type="http://schemas.openxmlformats.org/officeDocument/2006/relationships/slide" Target="slides/slide53.xml"/><Relationship Id="rId229" Type="http://schemas.openxmlformats.org/officeDocument/2006/relationships/slide" Target="slides/slide74.xml"/><Relationship Id="rId240" Type="http://schemas.openxmlformats.org/officeDocument/2006/relationships/slide" Target="slides/slide85.xml"/><Relationship Id="rId261" Type="http://schemas.openxmlformats.org/officeDocument/2006/relationships/slide" Target="slides/slide106.xml"/><Relationship Id="rId14" Type="http://schemas.openxmlformats.org/officeDocument/2006/relationships/slideMaster" Target="slideMasters/slideMaster14.xml"/><Relationship Id="rId35" Type="http://schemas.openxmlformats.org/officeDocument/2006/relationships/slideMaster" Target="slideMasters/slideMaster35.xml"/><Relationship Id="rId56" Type="http://schemas.openxmlformats.org/officeDocument/2006/relationships/slideMaster" Target="slideMasters/slideMaster56.xml"/><Relationship Id="rId77" Type="http://schemas.openxmlformats.org/officeDocument/2006/relationships/slideMaster" Target="slideMasters/slideMaster77.xml"/><Relationship Id="rId100" Type="http://schemas.openxmlformats.org/officeDocument/2006/relationships/slideMaster" Target="slideMasters/slideMaster100.xml"/><Relationship Id="rId282" Type="http://schemas.openxmlformats.org/officeDocument/2006/relationships/slide" Target="slides/slide127.xml"/><Relationship Id="rId317" Type="http://schemas.openxmlformats.org/officeDocument/2006/relationships/slide" Target="slides/slide162.xml"/><Relationship Id="rId338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98" Type="http://schemas.openxmlformats.org/officeDocument/2006/relationships/slideMaster" Target="slideMasters/slideMaster98.xml"/><Relationship Id="rId121" Type="http://schemas.openxmlformats.org/officeDocument/2006/relationships/slideMaster" Target="slideMasters/slideMaster121.xml"/><Relationship Id="rId142" Type="http://schemas.openxmlformats.org/officeDocument/2006/relationships/slideMaster" Target="slideMasters/slideMaster142.xml"/><Relationship Id="rId163" Type="http://schemas.openxmlformats.org/officeDocument/2006/relationships/slide" Target="slides/slide8.xml"/><Relationship Id="rId184" Type="http://schemas.openxmlformats.org/officeDocument/2006/relationships/slide" Target="slides/slide29.xml"/><Relationship Id="rId219" Type="http://schemas.openxmlformats.org/officeDocument/2006/relationships/slide" Target="slides/slide64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59.xml"/><Relationship Id="rId230" Type="http://schemas.openxmlformats.org/officeDocument/2006/relationships/slide" Target="slides/slide75.xml"/><Relationship Id="rId235" Type="http://schemas.openxmlformats.org/officeDocument/2006/relationships/slide" Target="slides/slide80.xml"/><Relationship Id="rId251" Type="http://schemas.openxmlformats.org/officeDocument/2006/relationships/slide" Target="slides/slide96.xml"/><Relationship Id="rId256" Type="http://schemas.openxmlformats.org/officeDocument/2006/relationships/slide" Target="slides/slide101.xml"/><Relationship Id="rId277" Type="http://schemas.openxmlformats.org/officeDocument/2006/relationships/slide" Target="slides/slide122.xml"/><Relationship Id="rId298" Type="http://schemas.openxmlformats.org/officeDocument/2006/relationships/slide" Target="slides/slide143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Master" Target="slideMasters/slideMaster67.xml"/><Relationship Id="rId116" Type="http://schemas.openxmlformats.org/officeDocument/2006/relationships/slideMaster" Target="slideMasters/slideMaster116.xml"/><Relationship Id="rId137" Type="http://schemas.openxmlformats.org/officeDocument/2006/relationships/slideMaster" Target="slideMasters/slideMaster137.xml"/><Relationship Id="rId158" Type="http://schemas.openxmlformats.org/officeDocument/2006/relationships/slide" Target="slides/slide3.xml"/><Relationship Id="rId272" Type="http://schemas.openxmlformats.org/officeDocument/2006/relationships/slide" Target="slides/slide117.xml"/><Relationship Id="rId293" Type="http://schemas.openxmlformats.org/officeDocument/2006/relationships/slide" Target="slides/slide138.xml"/><Relationship Id="rId302" Type="http://schemas.openxmlformats.org/officeDocument/2006/relationships/slide" Target="slides/slide147.xml"/><Relationship Id="rId307" Type="http://schemas.openxmlformats.org/officeDocument/2006/relationships/slide" Target="slides/slide152.xml"/><Relationship Id="rId323" Type="http://schemas.openxmlformats.org/officeDocument/2006/relationships/slide" Target="slides/slide168.xml"/><Relationship Id="rId328" Type="http://schemas.openxmlformats.org/officeDocument/2006/relationships/slide" Target="slides/slide173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Master" Target="slideMasters/slideMaster62.xml"/><Relationship Id="rId83" Type="http://schemas.openxmlformats.org/officeDocument/2006/relationships/slideMaster" Target="slideMasters/slideMaster83.xml"/><Relationship Id="rId88" Type="http://schemas.openxmlformats.org/officeDocument/2006/relationships/slideMaster" Target="slideMasters/slideMaster88.xml"/><Relationship Id="rId111" Type="http://schemas.openxmlformats.org/officeDocument/2006/relationships/slideMaster" Target="slideMasters/slideMaster111.xml"/><Relationship Id="rId132" Type="http://schemas.openxmlformats.org/officeDocument/2006/relationships/slideMaster" Target="slideMasters/slideMaster132.xml"/><Relationship Id="rId153" Type="http://schemas.openxmlformats.org/officeDocument/2006/relationships/slideMaster" Target="slideMasters/slideMaster153.xml"/><Relationship Id="rId174" Type="http://schemas.openxmlformats.org/officeDocument/2006/relationships/slide" Target="slides/slide19.xml"/><Relationship Id="rId179" Type="http://schemas.openxmlformats.org/officeDocument/2006/relationships/slide" Target="slides/slide24.xml"/><Relationship Id="rId195" Type="http://schemas.openxmlformats.org/officeDocument/2006/relationships/slide" Target="slides/slide40.xml"/><Relationship Id="rId209" Type="http://schemas.openxmlformats.org/officeDocument/2006/relationships/slide" Target="slides/slide54.xml"/><Relationship Id="rId190" Type="http://schemas.openxmlformats.org/officeDocument/2006/relationships/slide" Target="slides/slide35.xml"/><Relationship Id="rId204" Type="http://schemas.openxmlformats.org/officeDocument/2006/relationships/slide" Target="slides/slide49.xml"/><Relationship Id="rId220" Type="http://schemas.openxmlformats.org/officeDocument/2006/relationships/slide" Target="slides/slide65.xml"/><Relationship Id="rId225" Type="http://schemas.openxmlformats.org/officeDocument/2006/relationships/slide" Target="slides/slide70.xml"/><Relationship Id="rId241" Type="http://schemas.openxmlformats.org/officeDocument/2006/relationships/slide" Target="slides/slide86.xml"/><Relationship Id="rId246" Type="http://schemas.openxmlformats.org/officeDocument/2006/relationships/slide" Target="slides/slide91.xml"/><Relationship Id="rId267" Type="http://schemas.openxmlformats.org/officeDocument/2006/relationships/slide" Target="slides/slide112.xml"/><Relationship Id="rId288" Type="http://schemas.openxmlformats.org/officeDocument/2006/relationships/slide" Target="slides/slide133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Master" Target="slideMasters/slideMaster57.xml"/><Relationship Id="rId106" Type="http://schemas.openxmlformats.org/officeDocument/2006/relationships/slideMaster" Target="slideMasters/slideMaster106.xml"/><Relationship Id="rId127" Type="http://schemas.openxmlformats.org/officeDocument/2006/relationships/slideMaster" Target="slideMasters/slideMaster127.xml"/><Relationship Id="rId262" Type="http://schemas.openxmlformats.org/officeDocument/2006/relationships/slide" Target="slides/slide107.xml"/><Relationship Id="rId283" Type="http://schemas.openxmlformats.org/officeDocument/2006/relationships/slide" Target="slides/slide128.xml"/><Relationship Id="rId313" Type="http://schemas.openxmlformats.org/officeDocument/2006/relationships/slide" Target="slides/slide158.xml"/><Relationship Id="rId318" Type="http://schemas.openxmlformats.org/officeDocument/2006/relationships/slide" Target="slides/slide163.xml"/><Relationship Id="rId33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Master" Target="slideMasters/slideMaster52.xml"/><Relationship Id="rId73" Type="http://schemas.openxmlformats.org/officeDocument/2006/relationships/slideMaster" Target="slideMasters/slideMaster73.xml"/><Relationship Id="rId78" Type="http://schemas.openxmlformats.org/officeDocument/2006/relationships/slideMaster" Target="slideMasters/slideMaster78.xml"/><Relationship Id="rId94" Type="http://schemas.openxmlformats.org/officeDocument/2006/relationships/slideMaster" Target="slideMasters/slideMaster94.xml"/><Relationship Id="rId99" Type="http://schemas.openxmlformats.org/officeDocument/2006/relationships/slideMaster" Target="slideMasters/slideMaster99.xml"/><Relationship Id="rId101" Type="http://schemas.openxmlformats.org/officeDocument/2006/relationships/slideMaster" Target="slideMasters/slideMaster101.xml"/><Relationship Id="rId122" Type="http://schemas.openxmlformats.org/officeDocument/2006/relationships/slideMaster" Target="slideMasters/slideMaster122.xml"/><Relationship Id="rId143" Type="http://schemas.openxmlformats.org/officeDocument/2006/relationships/slideMaster" Target="slideMasters/slideMaster143.xml"/><Relationship Id="rId148" Type="http://schemas.openxmlformats.org/officeDocument/2006/relationships/slideMaster" Target="slideMasters/slideMaster148.xml"/><Relationship Id="rId164" Type="http://schemas.openxmlformats.org/officeDocument/2006/relationships/slide" Target="slides/slide9.xml"/><Relationship Id="rId169" Type="http://schemas.openxmlformats.org/officeDocument/2006/relationships/slide" Target="slides/slide14.xml"/><Relationship Id="rId185" Type="http://schemas.openxmlformats.org/officeDocument/2006/relationships/slide" Target="slides/slide30.xml"/><Relationship Id="rId334" Type="http://schemas.openxmlformats.org/officeDocument/2006/relationships/slide" Target="slides/slide17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25.xml"/><Relationship Id="rId210" Type="http://schemas.openxmlformats.org/officeDocument/2006/relationships/slide" Target="slides/slide55.xml"/><Relationship Id="rId215" Type="http://schemas.openxmlformats.org/officeDocument/2006/relationships/slide" Target="slides/slide60.xml"/><Relationship Id="rId236" Type="http://schemas.openxmlformats.org/officeDocument/2006/relationships/slide" Target="slides/slide81.xml"/><Relationship Id="rId257" Type="http://schemas.openxmlformats.org/officeDocument/2006/relationships/slide" Target="slides/slide102.xml"/><Relationship Id="rId278" Type="http://schemas.openxmlformats.org/officeDocument/2006/relationships/slide" Target="slides/slide123.xml"/><Relationship Id="rId26" Type="http://schemas.openxmlformats.org/officeDocument/2006/relationships/slideMaster" Target="slideMasters/slideMaster26.xml"/><Relationship Id="rId231" Type="http://schemas.openxmlformats.org/officeDocument/2006/relationships/slide" Target="slides/slide76.xml"/><Relationship Id="rId252" Type="http://schemas.openxmlformats.org/officeDocument/2006/relationships/slide" Target="slides/slide97.xml"/><Relationship Id="rId273" Type="http://schemas.openxmlformats.org/officeDocument/2006/relationships/slide" Target="slides/slide118.xml"/><Relationship Id="rId294" Type="http://schemas.openxmlformats.org/officeDocument/2006/relationships/slide" Target="slides/slide139.xml"/><Relationship Id="rId308" Type="http://schemas.openxmlformats.org/officeDocument/2006/relationships/slide" Target="slides/slide153.xml"/><Relationship Id="rId329" Type="http://schemas.openxmlformats.org/officeDocument/2006/relationships/slide" Target="slides/slide174.xml"/><Relationship Id="rId47" Type="http://schemas.openxmlformats.org/officeDocument/2006/relationships/slideMaster" Target="slideMasters/slideMaster47.xml"/><Relationship Id="rId68" Type="http://schemas.openxmlformats.org/officeDocument/2006/relationships/slideMaster" Target="slideMasters/slideMaster68.xml"/><Relationship Id="rId89" Type="http://schemas.openxmlformats.org/officeDocument/2006/relationships/slideMaster" Target="slideMasters/slideMaster89.xml"/><Relationship Id="rId112" Type="http://schemas.openxmlformats.org/officeDocument/2006/relationships/slideMaster" Target="slideMasters/slideMaster112.xml"/><Relationship Id="rId133" Type="http://schemas.openxmlformats.org/officeDocument/2006/relationships/slideMaster" Target="slideMasters/slideMaster133.xml"/><Relationship Id="rId154" Type="http://schemas.openxmlformats.org/officeDocument/2006/relationships/slideMaster" Target="slideMasters/slideMaster154.xml"/><Relationship Id="rId175" Type="http://schemas.openxmlformats.org/officeDocument/2006/relationships/slide" Target="slides/slide20.xml"/><Relationship Id="rId340" Type="http://schemas.openxmlformats.org/officeDocument/2006/relationships/tableStyles" Target="tableStyles.xml"/><Relationship Id="rId196" Type="http://schemas.openxmlformats.org/officeDocument/2006/relationships/slide" Target="slides/slide41.xml"/><Relationship Id="rId200" Type="http://schemas.openxmlformats.org/officeDocument/2006/relationships/slide" Target="slides/slide45.xml"/><Relationship Id="rId16" Type="http://schemas.openxmlformats.org/officeDocument/2006/relationships/slideMaster" Target="slideMasters/slideMaster16.xml"/><Relationship Id="rId221" Type="http://schemas.openxmlformats.org/officeDocument/2006/relationships/slide" Target="slides/slide66.xml"/><Relationship Id="rId242" Type="http://schemas.openxmlformats.org/officeDocument/2006/relationships/slide" Target="slides/slide87.xml"/><Relationship Id="rId263" Type="http://schemas.openxmlformats.org/officeDocument/2006/relationships/slide" Target="slides/slide108.xml"/><Relationship Id="rId284" Type="http://schemas.openxmlformats.org/officeDocument/2006/relationships/slide" Target="slides/slide129.xml"/><Relationship Id="rId319" Type="http://schemas.openxmlformats.org/officeDocument/2006/relationships/slide" Target="slides/slide164.xml"/><Relationship Id="rId37" Type="http://schemas.openxmlformats.org/officeDocument/2006/relationships/slideMaster" Target="slideMasters/slideMaster37.xml"/><Relationship Id="rId58" Type="http://schemas.openxmlformats.org/officeDocument/2006/relationships/slideMaster" Target="slideMasters/slideMaster58.xml"/><Relationship Id="rId79" Type="http://schemas.openxmlformats.org/officeDocument/2006/relationships/slideMaster" Target="slideMasters/slideMaster79.xml"/><Relationship Id="rId102" Type="http://schemas.openxmlformats.org/officeDocument/2006/relationships/slideMaster" Target="slideMasters/slideMaster102.xml"/><Relationship Id="rId123" Type="http://schemas.openxmlformats.org/officeDocument/2006/relationships/slideMaster" Target="slideMasters/slideMaster123.xml"/><Relationship Id="rId144" Type="http://schemas.openxmlformats.org/officeDocument/2006/relationships/slideMaster" Target="slideMasters/slideMaster144.xml"/><Relationship Id="rId330" Type="http://schemas.openxmlformats.org/officeDocument/2006/relationships/slide" Target="slides/slide175.xml"/><Relationship Id="rId90" Type="http://schemas.openxmlformats.org/officeDocument/2006/relationships/slideMaster" Target="slideMasters/slideMaster90.xml"/><Relationship Id="rId165" Type="http://schemas.openxmlformats.org/officeDocument/2006/relationships/slide" Target="slides/slide10.xml"/><Relationship Id="rId186" Type="http://schemas.openxmlformats.org/officeDocument/2006/relationships/slide" Target="slides/slide31.xml"/><Relationship Id="rId211" Type="http://schemas.openxmlformats.org/officeDocument/2006/relationships/slide" Target="slides/slide56.xml"/><Relationship Id="rId232" Type="http://schemas.openxmlformats.org/officeDocument/2006/relationships/slide" Target="slides/slide77.xml"/><Relationship Id="rId253" Type="http://schemas.openxmlformats.org/officeDocument/2006/relationships/slide" Target="slides/slide98.xml"/><Relationship Id="rId274" Type="http://schemas.openxmlformats.org/officeDocument/2006/relationships/slide" Target="slides/slide119.xml"/><Relationship Id="rId295" Type="http://schemas.openxmlformats.org/officeDocument/2006/relationships/slide" Target="slides/slide140.xml"/><Relationship Id="rId309" Type="http://schemas.openxmlformats.org/officeDocument/2006/relationships/slide" Target="slides/slide154.xml"/><Relationship Id="rId27" Type="http://schemas.openxmlformats.org/officeDocument/2006/relationships/slideMaster" Target="slideMasters/slideMaster27.xml"/><Relationship Id="rId48" Type="http://schemas.openxmlformats.org/officeDocument/2006/relationships/slideMaster" Target="slideMasters/slideMaster48.xml"/><Relationship Id="rId69" Type="http://schemas.openxmlformats.org/officeDocument/2006/relationships/slideMaster" Target="slideMasters/slideMaster69.xml"/><Relationship Id="rId113" Type="http://schemas.openxmlformats.org/officeDocument/2006/relationships/slideMaster" Target="slideMasters/slideMaster113.xml"/><Relationship Id="rId134" Type="http://schemas.openxmlformats.org/officeDocument/2006/relationships/slideMaster" Target="slideMasters/slideMaster134.xml"/><Relationship Id="rId320" Type="http://schemas.openxmlformats.org/officeDocument/2006/relationships/slide" Target="slides/slide165.xml"/><Relationship Id="rId80" Type="http://schemas.openxmlformats.org/officeDocument/2006/relationships/slideMaster" Target="slideMasters/slideMaster80.xml"/><Relationship Id="rId155" Type="http://schemas.openxmlformats.org/officeDocument/2006/relationships/slideMaster" Target="slideMasters/slideMaster155.xml"/><Relationship Id="rId176" Type="http://schemas.openxmlformats.org/officeDocument/2006/relationships/slide" Target="slides/slide21.xml"/><Relationship Id="rId197" Type="http://schemas.openxmlformats.org/officeDocument/2006/relationships/slide" Target="slides/slide42.xml"/><Relationship Id="rId201" Type="http://schemas.openxmlformats.org/officeDocument/2006/relationships/slide" Target="slides/slide46.xml"/><Relationship Id="rId222" Type="http://schemas.openxmlformats.org/officeDocument/2006/relationships/slide" Target="slides/slide67.xml"/><Relationship Id="rId243" Type="http://schemas.openxmlformats.org/officeDocument/2006/relationships/slide" Target="slides/slide88.xml"/><Relationship Id="rId264" Type="http://schemas.openxmlformats.org/officeDocument/2006/relationships/slide" Target="slides/slide109.xml"/><Relationship Id="rId285" Type="http://schemas.openxmlformats.org/officeDocument/2006/relationships/slide" Target="slides/slide130.xml"/><Relationship Id="rId17" Type="http://schemas.openxmlformats.org/officeDocument/2006/relationships/slideMaster" Target="slideMasters/slideMaster17.xml"/><Relationship Id="rId38" Type="http://schemas.openxmlformats.org/officeDocument/2006/relationships/slideMaster" Target="slideMasters/slideMaster38.xml"/><Relationship Id="rId59" Type="http://schemas.openxmlformats.org/officeDocument/2006/relationships/slideMaster" Target="slideMasters/slideMaster59.xml"/><Relationship Id="rId103" Type="http://schemas.openxmlformats.org/officeDocument/2006/relationships/slideMaster" Target="slideMasters/slideMaster103.xml"/><Relationship Id="rId124" Type="http://schemas.openxmlformats.org/officeDocument/2006/relationships/slideMaster" Target="slideMasters/slideMaster124.xml"/><Relationship Id="rId310" Type="http://schemas.openxmlformats.org/officeDocument/2006/relationships/slide" Target="slides/slide155.xml"/><Relationship Id="rId70" Type="http://schemas.openxmlformats.org/officeDocument/2006/relationships/slideMaster" Target="slideMasters/slideMaster70.xml"/><Relationship Id="rId91" Type="http://schemas.openxmlformats.org/officeDocument/2006/relationships/slideMaster" Target="slideMasters/slideMaster91.xml"/><Relationship Id="rId145" Type="http://schemas.openxmlformats.org/officeDocument/2006/relationships/slideMaster" Target="slideMasters/slideMaster145.xml"/><Relationship Id="rId166" Type="http://schemas.openxmlformats.org/officeDocument/2006/relationships/slide" Target="slides/slide11.xml"/><Relationship Id="rId187" Type="http://schemas.openxmlformats.org/officeDocument/2006/relationships/slide" Target="slides/slide32.xml"/><Relationship Id="rId331" Type="http://schemas.openxmlformats.org/officeDocument/2006/relationships/slide" Target="slides/slide17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57.xml"/><Relationship Id="rId233" Type="http://schemas.openxmlformats.org/officeDocument/2006/relationships/slide" Target="slides/slide78.xml"/><Relationship Id="rId254" Type="http://schemas.openxmlformats.org/officeDocument/2006/relationships/slide" Target="slides/slide99.xml"/><Relationship Id="rId28" Type="http://schemas.openxmlformats.org/officeDocument/2006/relationships/slideMaster" Target="slideMasters/slideMaster28.xml"/><Relationship Id="rId49" Type="http://schemas.openxmlformats.org/officeDocument/2006/relationships/slideMaster" Target="slideMasters/slideMaster49.xml"/><Relationship Id="rId114" Type="http://schemas.openxmlformats.org/officeDocument/2006/relationships/slideMaster" Target="slideMasters/slideMaster114.xml"/><Relationship Id="rId275" Type="http://schemas.openxmlformats.org/officeDocument/2006/relationships/slide" Target="slides/slide120.xml"/><Relationship Id="rId296" Type="http://schemas.openxmlformats.org/officeDocument/2006/relationships/slide" Target="slides/slide141.xml"/><Relationship Id="rId300" Type="http://schemas.openxmlformats.org/officeDocument/2006/relationships/slide" Target="slides/slide145.xml"/><Relationship Id="rId60" Type="http://schemas.openxmlformats.org/officeDocument/2006/relationships/slideMaster" Target="slideMasters/slideMaster60.xml"/><Relationship Id="rId81" Type="http://schemas.openxmlformats.org/officeDocument/2006/relationships/slideMaster" Target="slideMasters/slideMaster81.xml"/><Relationship Id="rId135" Type="http://schemas.openxmlformats.org/officeDocument/2006/relationships/slideMaster" Target="slideMasters/slideMaster135.xml"/><Relationship Id="rId156" Type="http://schemas.openxmlformats.org/officeDocument/2006/relationships/slide" Target="slides/slide1.xml"/><Relationship Id="rId177" Type="http://schemas.openxmlformats.org/officeDocument/2006/relationships/slide" Target="slides/slide22.xml"/><Relationship Id="rId198" Type="http://schemas.openxmlformats.org/officeDocument/2006/relationships/slide" Target="slides/slide43.xml"/><Relationship Id="rId321" Type="http://schemas.openxmlformats.org/officeDocument/2006/relationships/slide" Target="slides/slide166.xml"/><Relationship Id="rId202" Type="http://schemas.openxmlformats.org/officeDocument/2006/relationships/slide" Target="slides/slide47.xml"/><Relationship Id="rId223" Type="http://schemas.openxmlformats.org/officeDocument/2006/relationships/slide" Target="slides/slide68.xml"/><Relationship Id="rId244" Type="http://schemas.openxmlformats.org/officeDocument/2006/relationships/slide" Target="slides/slide89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265" Type="http://schemas.openxmlformats.org/officeDocument/2006/relationships/slide" Target="slides/slide110.xml"/><Relationship Id="rId286" Type="http://schemas.openxmlformats.org/officeDocument/2006/relationships/slide" Target="slides/slide131.xml"/><Relationship Id="rId50" Type="http://schemas.openxmlformats.org/officeDocument/2006/relationships/slideMaster" Target="slideMasters/slideMaster50.xml"/><Relationship Id="rId104" Type="http://schemas.openxmlformats.org/officeDocument/2006/relationships/slideMaster" Target="slideMasters/slideMaster104.xml"/><Relationship Id="rId125" Type="http://schemas.openxmlformats.org/officeDocument/2006/relationships/slideMaster" Target="slideMasters/slideMaster125.xml"/><Relationship Id="rId146" Type="http://schemas.openxmlformats.org/officeDocument/2006/relationships/slideMaster" Target="slideMasters/slideMaster146.xml"/><Relationship Id="rId167" Type="http://schemas.openxmlformats.org/officeDocument/2006/relationships/slide" Target="slides/slide12.xml"/><Relationship Id="rId188" Type="http://schemas.openxmlformats.org/officeDocument/2006/relationships/slide" Target="slides/slide33.xml"/><Relationship Id="rId311" Type="http://schemas.openxmlformats.org/officeDocument/2006/relationships/slide" Target="slides/slide156.xml"/><Relationship Id="rId332" Type="http://schemas.openxmlformats.org/officeDocument/2006/relationships/slide" Target="slides/slide177.xml"/><Relationship Id="rId71" Type="http://schemas.openxmlformats.org/officeDocument/2006/relationships/slideMaster" Target="slideMasters/slideMaster71.xml"/><Relationship Id="rId92" Type="http://schemas.openxmlformats.org/officeDocument/2006/relationships/slideMaster" Target="slideMasters/slideMaster92.xml"/><Relationship Id="rId213" Type="http://schemas.openxmlformats.org/officeDocument/2006/relationships/slide" Target="slides/slide58.xml"/><Relationship Id="rId234" Type="http://schemas.openxmlformats.org/officeDocument/2006/relationships/slide" Target="slides/slide79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55" Type="http://schemas.openxmlformats.org/officeDocument/2006/relationships/slide" Target="slides/slide100.xml"/><Relationship Id="rId276" Type="http://schemas.openxmlformats.org/officeDocument/2006/relationships/slide" Target="slides/slide121.xml"/><Relationship Id="rId297" Type="http://schemas.openxmlformats.org/officeDocument/2006/relationships/slide" Target="slides/slide142.xml"/><Relationship Id="rId40" Type="http://schemas.openxmlformats.org/officeDocument/2006/relationships/slideMaster" Target="slideMasters/slideMaster40.xml"/><Relationship Id="rId115" Type="http://schemas.openxmlformats.org/officeDocument/2006/relationships/slideMaster" Target="slideMasters/slideMaster115.xml"/><Relationship Id="rId136" Type="http://schemas.openxmlformats.org/officeDocument/2006/relationships/slideMaster" Target="slideMasters/slideMaster136.xml"/><Relationship Id="rId157" Type="http://schemas.openxmlformats.org/officeDocument/2006/relationships/slide" Target="slides/slide2.xml"/><Relationship Id="rId178" Type="http://schemas.openxmlformats.org/officeDocument/2006/relationships/slide" Target="slides/slide23.xml"/><Relationship Id="rId301" Type="http://schemas.openxmlformats.org/officeDocument/2006/relationships/slide" Target="slides/slide146.xml"/><Relationship Id="rId322" Type="http://schemas.openxmlformats.org/officeDocument/2006/relationships/slide" Target="slides/slide167.xml"/><Relationship Id="rId61" Type="http://schemas.openxmlformats.org/officeDocument/2006/relationships/slideMaster" Target="slideMasters/slideMaster61.xml"/><Relationship Id="rId82" Type="http://schemas.openxmlformats.org/officeDocument/2006/relationships/slideMaster" Target="slideMasters/slideMaster82.xml"/><Relationship Id="rId199" Type="http://schemas.openxmlformats.org/officeDocument/2006/relationships/slide" Target="slides/slide44.xml"/><Relationship Id="rId203" Type="http://schemas.openxmlformats.org/officeDocument/2006/relationships/slide" Target="slides/slide48.xml"/><Relationship Id="rId19" Type="http://schemas.openxmlformats.org/officeDocument/2006/relationships/slideMaster" Target="slideMasters/slideMaster19.xml"/><Relationship Id="rId224" Type="http://schemas.openxmlformats.org/officeDocument/2006/relationships/slide" Target="slides/slide69.xml"/><Relationship Id="rId245" Type="http://schemas.openxmlformats.org/officeDocument/2006/relationships/slide" Target="slides/slide90.xml"/><Relationship Id="rId266" Type="http://schemas.openxmlformats.org/officeDocument/2006/relationships/slide" Target="slides/slide111.xml"/><Relationship Id="rId287" Type="http://schemas.openxmlformats.org/officeDocument/2006/relationships/slide" Target="slides/slide132.xml"/><Relationship Id="rId30" Type="http://schemas.openxmlformats.org/officeDocument/2006/relationships/slideMaster" Target="slideMasters/slideMaster30.xml"/><Relationship Id="rId105" Type="http://schemas.openxmlformats.org/officeDocument/2006/relationships/slideMaster" Target="slideMasters/slideMaster105.xml"/><Relationship Id="rId126" Type="http://schemas.openxmlformats.org/officeDocument/2006/relationships/slideMaster" Target="slideMasters/slideMaster126.xml"/><Relationship Id="rId147" Type="http://schemas.openxmlformats.org/officeDocument/2006/relationships/slideMaster" Target="slideMasters/slideMaster147.xml"/><Relationship Id="rId168" Type="http://schemas.openxmlformats.org/officeDocument/2006/relationships/slide" Target="slides/slide13.xml"/><Relationship Id="rId312" Type="http://schemas.openxmlformats.org/officeDocument/2006/relationships/slide" Target="slides/slide157.xml"/><Relationship Id="rId333" Type="http://schemas.openxmlformats.org/officeDocument/2006/relationships/slide" Target="slides/slide178.xml"/><Relationship Id="rId51" Type="http://schemas.openxmlformats.org/officeDocument/2006/relationships/slideMaster" Target="slideMasters/slideMaster51.xml"/><Relationship Id="rId72" Type="http://schemas.openxmlformats.org/officeDocument/2006/relationships/slideMaster" Target="slideMasters/slideMaster72.xml"/><Relationship Id="rId93" Type="http://schemas.openxmlformats.org/officeDocument/2006/relationships/slideMaster" Target="slideMasters/slideMaster93.xml"/><Relationship Id="rId189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7.xml"/></Relationships>
</file>

<file path=ppt/slideLayouts/_rels/slideLayout1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7.xml"/></Relationships>
</file>

<file path=ppt/slideLayouts/_rels/slideLayout1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7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7.xml"/></Relationships>
</file>

<file path=ppt/slideLayouts/_rels/slideLayout1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7.xml"/></Relationships>
</file>

<file path=ppt/slideLayouts/_rels/slideLayout1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7.xml"/></Relationships>
</file>

<file path=ppt/slideLayouts/_rels/slideLayout1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7.xml"/></Relationships>
</file>

<file path=ppt/slideLayouts/_rels/slideLayout1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7.xml"/></Relationships>
</file>

<file path=ppt/slideLayouts/_rels/slideLayout1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7.xml"/></Relationships>
</file>

<file path=ppt/slideLayouts/_rels/slideLayout1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7.xml"/></Relationships>
</file>

<file path=ppt/slideLayouts/_rels/slideLayout1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7.xml"/></Relationships>
</file>

<file path=ppt/slideLayouts/_rels/slideLayout1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1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1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1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1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1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1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1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1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1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1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1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1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1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1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1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1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1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1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1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0.xml"/></Relationships>
</file>

<file path=ppt/slideLayouts/_rels/slideLayout1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0.xml"/></Relationships>
</file>

<file path=ppt/slideLayouts/_rels/slideLayout1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0.xml"/></Relationships>
</file>

<file path=ppt/slideLayouts/_rels/slideLayout1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0.xml"/></Relationships>
</file>

<file path=ppt/slideLayouts/_rels/slideLayout1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0.xml"/></Relationships>
</file>

<file path=ppt/slideLayouts/_rels/slideLayout1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0.xml"/></Relationships>
</file>

<file path=ppt/slideLayouts/_rels/slideLayout1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0.xml"/></Relationships>
</file>

<file path=ppt/slideLayouts/_rels/slideLayout1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0.xml"/></Relationships>
</file>

<file path=ppt/slideLayouts/_rels/slideLayout1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0.xml"/></Relationships>
</file>

<file path=ppt/slideLayouts/_rels/slideLayout1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0.xml"/></Relationships>
</file>

<file path=ppt/slideLayouts/_rels/slideLayout1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1.xml"/></Relationships>
</file>

<file path=ppt/slideLayouts/_rels/slideLayout1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1.xml"/></Relationships>
</file>

<file path=ppt/slideLayouts/_rels/slideLayout1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1.xml"/></Relationships>
</file>

<file path=ppt/slideLayouts/_rels/slideLayout1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1.xml"/></Relationships>
</file>

<file path=ppt/slideLayouts/_rels/slideLayout1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1.xml"/></Relationships>
</file>

<file path=ppt/slideLayouts/_rels/slideLayout1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1.xml"/></Relationships>
</file>

<file path=ppt/slideLayouts/_rels/slideLayout1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1.xml"/></Relationships>
</file>

<file path=ppt/slideLayouts/_rels/slideLayout1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1.xml"/></Relationships>
</file>

<file path=ppt/slideLayouts/_rels/slideLayout1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1.xml"/></Relationships>
</file>

<file path=ppt/slideLayouts/_rels/slideLayout1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1.xml"/></Relationships>
</file>

<file path=ppt/slideLayouts/_rels/slideLayout1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2.xml"/></Relationships>
</file>

<file path=ppt/slideLayouts/_rels/slideLayout1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2.xml"/></Relationships>
</file>

<file path=ppt/slideLayouts/_rels/slideLayout1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2.xml"/></Relationships>
</file>

<file path=ppt/slideLayouts/_rels/slideLayout1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2.xml"/></Relationships>
</file>

<file path=ppt/slideLayouts/_rels/slideLayout1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2.xml"/></Relationships>
</file>

<file path=ppt/slideLayouts/_rels/slideLayout1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2.xml"/></Relationships>
</file>

<file path=ppt/slideLayouts/_rels/slideLayout1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2.xml"/></Relationships>
</file>

<file path=ppt/slideLayouts/_rels/slideLayout1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2.xml"/></Relationships>
</file>

<file path=ppt/slideLayouts/_rels/slideLayout1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2.xml"/></Relationships>
</file>

<file path=ppt/slideLayouts/_rels/slideLayout1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2.xml"/></Relationships>
</file>

<file path=ppt/slideLayouts/_rels/slideLayout1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3.xml"/></Relationships>
</file>

<file path=ppt/slideLayouts/_rels/slideLayout1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3.xml"/></Relationships>
</file>

<file path=ppt/slideLayouts/_rels/slideLayout1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3.xml"/></Relationships>
</file>

<file path=ppt/slideLayouts/_rels/slideLayout1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3.xml"/></Relationships>
</file>

<file path=ppt/slideLayouts/_rels/slideLayout1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3.xml"/></Relationships>
</file>

<file path=ppt/slideLayouts/_rels/slideLayout1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3.xml"/></Relationships>
</file>

<file path=ppt/slideLayouts/_rels/slideLayout1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3.xml"/></Relationships>
</file>

<file path=ppt/slideLayouts/_rels/slideLayout1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3.xml"/></Relationships>
</file>

<file path=ppt/slideLayouts/_rels/slideLayout1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3.xml"/></Relationships>
</file>

<file path=ppt/slideLayouts/_rels/slideLayout1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3.xml"/></Relationships>
</file>

<file path=ppt/slideLayouts/_rels/slideLayout1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4.xml"/></Relationships>
</file>

<file path=ppt/slideLayouts/_rels/slideLayout1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4.xml"/></Relationships>
</file>

<file path=ppt/slideLayouts/_rels/slideLayout1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4.xml"/></Relationships>
</file>

<file path=ppt/slideLayouts/_rels/slideLayout1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4.xml"/></Relationships>
</file>

<file path=ppt/slideLayouts/_rels/slideLayout1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4.xml"/></Relationships>
</file>

<file path=ppt/slideLayouts/_rels/slideLayout1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4.xml"/></Relationships>
</file>

<file path=ppt/slideLayouts/_rels/slideLayout1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4.xml"/></Relationships>
</file>

<file path=ppt/slideLayouts/_rels/slideLayout1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4.xml"/></Relationships>
</file>

<file path=ppt/slideLayouts/_rels/slideLayout1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4.xml"/></Relationships>
</file>

<file path=ppt/slideLayouts/_rels/slideLayout1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4.xml"/></Relationships>
</file>

<file path=ppt/slideLayouts/_rels/slideLayout1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5.xml"/></Relationships>
</file>

<file path=ppt/slideLayouts/_rels/slideLayout1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5.xml"/></Relationships>
</file>

<file path=ppt/slideLayouts/_rels/slideLayout1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5.xml"/></Relationships>
</file>

<file path=ppt/slideLayouts/_rels/slideLayout1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5.xml"/></Relationships>
</file>

<file path=ppt/slideLayouts/_rels/slideLayout1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5.xml"/></Relationships>
</file>

<file path=ppt/slideLayouts/_rels/slideLayout1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5.xml"/></Relationships>
</file>

<file path=ppt/slideLayouts/_rels/slideLayout1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5.xml"/></Relationships>
</file>

<file path=ppt/slideLayouts/_rels/slideLayout1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5.xml"/></Relationships>
</file>

<file path=ppt/slideLayouts/_rels/slideLayout1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5.xml"/></Relationships>
</file>

<file path=ppt/slideLayouts/_rels/slideLayout1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745BBFD6-E816-4AC2-B4D4-EDB7567DDF27}" type="datetimeFigureOut">
              <a:rPr lang="en-US" smtClean="0"/>
              <a:t>7/27/2023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CBE5A656-742E-4357-8CD7-EF97610721F0}" type="slidenum">
              <a:rPr lang="en-US" smtClean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BBFD6-E816-4AC2-B4D4-EDB7567DDF27}" type="datetimeFigureOut">
              <a:rPr lang="en-US" smtClean="0"/>
              <a:t>7/27/2023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5A656-742E-4357-8CD7-EF97610721F0}" type="slidenum">
              <a:rPr lang="en-US" smtClean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F427B-0806-414F-A563-222133BFC91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93F35-482B-44EE-94C5-AB5E7BC53B8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449512"/>
      </p:ext>
    </p:extLst>
  </p:cSld>
  <p:clrMapOvr>
    <a:masterClrMapping/>
  </p:clrMapOvr>
</p:sldLayout>
</file>

<file path=ppt/slideLayouts/slideLayout10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400631"/>
      </p:ext>
    </p:extLst>
  </p:cSld>
  <p:clrMapOvr>
    <a:masterClrMapping/>
  </p:clrMapOvr>
</p:sldLayout>
</file>

<file path=ppt/slideLayouts/slideLayout10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035458"/>
      </p:ext>
    </p:extLst>
  </p:cSld>
  <p:clrMapOvr>
    <a:masterClrMapping/>
  </p:clrMapOvr>
</p:sldLayout>
</file>

<file path=ppt/slideLayouts/slideLayout10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484936"/>
      </p:ext>
    </p:extLst>
  </p:cSld>
  <p:clrMapOvr>
    <a:masterClrMapping/>
  </p:clrMapOvr>
</p:sldLayout>
</file>

<file path=ppt/slideLayouts/slideLayout10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13553"/>
      </p:ext>
    </p:extLst>
  </p:cSld>
  <p:clrMapOvr>
    <a:masterClrMapping/>
  </p:clrMapOvr>
</p:sldLayout>
</file>

<file path=ppt/slideLayouts/slideLayout10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848361"/>
      </p:ext>
    </p:extLst>
  </p:cSld>
  <p:clrMapOvr>
    <a:masterClrMapping/>
  </p:clrMapOvr>
</p:sldLayout>
</file>

<file path=ppt/slideLayouts/slideLayout10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092077"/>
      </p:ext>
    </p:extLst>
  </p:cSld>
  <p:clrMapOvr>
    <a:masterClrMapping/>
  </p:clrMapOvr>
</p:sldLayout>
</file>

<file path=ppt/slideLayouts/slideLayout10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147221"/>
      </p:ext>
    </p:extLst>
  </p:cSld>
  <p:clrMapOvr>
    <a:masterClrMapping/>
  </p:clrMapOvr>
</p:sldLayout>
</file>

<file path=ppt/slideLayouts/slideLayout10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565774"/>
      </p:ext>
    </p:extLst>
  </p:cSld>
  <p:clrMapOvr>
    <a:masterClrMapping/>
  </p:clrMapOvr>
</p:sldLayout>
</file>

<file path=ppt/slideLayouts/slideLayout10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554659"/>
      </p:ext>
    </p:extLst>
  </p:cSld>
  <p:clrMapOvr>
    <a:masterClrMapping/>
  </p:clrMapOvr>
</p:sldLayout>
</file>

<file path=ppt/slideLayouts/slideLayout10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57083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F427B-0806-414F-A563-222133BFC91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93F35-482B-44EE-94C5-AB5E7BC53B8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351485"/>
      </p:ext>
    </p:extLst>
  </p:cSld>
  <p:clrMapOvr>
    <a:masterClrMapping/>
  </p:clrMapOvr>
</p:sldLayout>
</file>

<file path=ppt/slideLayouts/slideLayout10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153906"/>
      </p:ext>
    </p:extLst>
  </p:cSld>
  <p:clrMapOvr>
    <a:masterClrMapping/>
  </p:clrMapOvr>
</p:sldLayout>
</file>

<file path=ppt/slideLayouts/slideLayout10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522527"/>
      </p:ext>
    </p:extLst>
  </p:cSld>
  <p:clrMapOvr>
    <a:masterClrMapping/>
  </p:clrMapOvr>
</p:sldLayout>
</file>

<file path=ppt/slideLayouts/slideLayout10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619008"/>
      </p:ext>
    </p:extLst>
  </p:cSld>
  <p:clrMapOvr>
    <a:masterClrMapping/>
  </p:clrMapOvr>
</p:sldLayout>
</file>

<file path=ppt/slideLayouts/slideLayout10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011691"/>
      </p:ext>
    </p:extLst>
  </p:cSld>
  <p:clrMapOvr>
    <a:masterClrMapping/>
  </p:clrMapOvr>
</p:sldLayout>
</file>

<file path=ppt/slideLayouts/slideLayout10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971405"/>
      </p:ext>
    </p:extLst>
  </p:cSld>
  <p:clrMapOvr>
    <a:masterClrMapping/>
  </p:clrMapOvr>
</p:sldLayout>
</file>

<file path=ppt/slideLayouts/slideLayout10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817167"/>
      </p:ext>
    </p:extLst>
  </p:cSld>
  <p:clrMapOvr>
    <a:masterClrMapping/>
  </p:clrMapOvr>
</p:sldLayout>
</file>

<file path=ppt/slideLayouts/slideLayout10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606599"/>
      </p:ext>
    </p:extLst>
  </p:cSld>
  <p:clrMapOvr>
    <a:masterClrMapping/>
  </p:clrMapOvr>
</p:sldLayout>
</file>

<file path=ppt/slideLayouts/slideLayout10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361129"/>
      </p:ext>
    </p:extLst>
  </p:cSld>
  <p:clrMapOvr>
    <a:masterClrMapping/>
  </p:clrMapOvr>
</p:sldLayout>
</file>

<file path=ppt/slideLayouts/slideLayout10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565222"/>
      </p:ext>
    </p:extLst>
  </p:cSld>
  <p:clrMapOvr>
    <a:masterClrMapping/>
  </p:clrMapOvr>
</p:sldLayout>
</file>

<file path=ppt/slideLayouts/slideLayout10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52212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F427B-0806-414F-A563-222133BFC91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93F35-482B-44EE-94C5-AB5E7BC53B8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944687"/>
      </p:ext>
    </p:extLst>
  </p:cSld>
  <p:clrMapOvr>
    <a:masterClrMapping/>
  </p:clrMapOvr>
</p:sldLayout>
</file>

<file path=ppt/slideLayouts/slideLayout10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997604"/>
      </p:ext>
    </p:extLst>
  </p:cSld>
  <p:clrMapOvr>
    <a:masterClrMapping/>
  </p:clrMapOvr>
</p:sldLayout>
</file>

<file path=ppt/slideLayouts/slideLayout10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241819"/>
      </p:ext>
    </p:extLst>
  </p:cSld>
  <p:clrMapOvr>
    <a:masterClrMapping/>
  </p:clrMapOvr>
</p:sldLayout>
</file>

<file path=ppt/slideLayouts/slideLayout10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415279"/>
      </p:ext>
    </p:extLst>
  </p:cSld>
  <p:clrMapOvr>
    <a:masterClrMapping/>
  </p:clrMapOvr>
</p:sldLayout>
</file>

<file path=ppt/slideLayouts/slideLayout10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184951"/>
      </p:ext>
    </p:extLst>
  </p:cSld>
  <p:clrMapOvr>
    <a:masterClrMapping/>
  </p:clrMapOvr>
</p:sldLayout>
</file>

<file path=ppt/slideLayouts/slideLayout10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635035"/>
      </p:ext>
    </p:extLst>
  </p:cSld>
  <p:clrMapOvr>
    <a:masterClrMapping/>
  </p:clrMapOvr>
</p:sldLayout>
</file>

<file path=ppt/slideLayouts/slideLayout10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026570"/>
      </p:ext>
    </p:extLst>
  </p:cSld>
  <p:clrMapOvr>
    <a:masterClrMapping/>
  </p:clrMapOvr>
</p:sldLayout>
</file>

<file path=ppt/slideLayouts/slideLayout10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465356"/>
      </p:ext>
    </p:extLst>
  </p:cSld>
  <p:clrMapOvr>
    <a:masterClrMapping/>
  </p:clrMapOvr>
</p:sldLayout>
</file>

<file path=ppt/slideLayouts/slideLayout10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739199"/>
      </p:ext>
    </p:extLst>
  </p:cSld>
  <p:clrMapOvr>
    <a:masterClrMapping/>
  </p:clrMapOvr>
</p:sldLayout>
</file>

<file path=ppt/slideLayouts/slideLayout10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608619"/>
      </p:ext>
    </p:extLst>
  </p:cSld>
  <p:clrMapOvr>
    <a:masterClrMapping/>
  </p:clrMapOvr>
</p:sldLayout>
</file>

<file path=ppt/slideLayouts/slideLayout10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20276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F427B-0806-414F-A563-222133BFC91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93F35-482B-44EE-94C5-AB5E7BC53B8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979989"/>
      </p:ext>
    </p:extLst>
  </p:cSld>
  <p:clrMapOvr>
    <a:masterClrMapping/>
  </p:clrMapOvr>
</p:sldLayout>
</file>

<file path=ppt/slideLayouts/slideLayout10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744826"/>
      </p:ext>
    </p:extLst>
  </p:cSld>
  <p:clrMapOvr>
    <a:masterClrMapping/>
  </p:clrMapOvr>
</p:sldLayout>
</file>

<file path=ppt/slideLayouts/slideLayout10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855863"/>
      </p:ext>
    </p:extLst>
  </p:cSld>
  <p:clrMapOvr>
    <a:masterClrMapping/>
  </p:clrMapOvr>
</p:sldLayout>
</file>

<file path=ppt/slideLayouts/slideLayout10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79847"/>
      </p:ext>
    </p:extLst>
  </p:cSld>
  <p:clrMapOvr>
    <a:masterClrMapping/>
  </p:clrMapOvr>
</p:sldLayout>
</file>

<file path=ppt/slideLayouts/slideLayout10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356206"/>
      </p:ext>
    </p:extLst>
  </p:cSld>
  <p:clrMapOvr>
    <a:masterClrMapping/>
  </p:clrMapOvr>
</p:sldLayout>
</file>

<file path=ppt/slideLayouts/slideLayout10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133014"/>
      </p:ext>
    </p:extLst>
  </p:cSld>
  <p:clrMapOvr>
    <a:masterClrMapping/>
  </p:clrMapOvr>
</p:sldLayout>
</file>

<file path=ppt/slideLayouts/slideLayout10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450676"/>
      </p:ext>
    </p:extLst>
  </p:cSld>
  <p:clrMapOvr>
    <a:masterClrMapping/>
  </p:clrMapOvr>
</p:sldLayout>
</file>

<file path=ppt/slideLayouts/slideLayout10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304813"/>
      </p:ext>
    </p:extLst>
  </p:cSld>
  <p:clrMapOvr>
    <a:masterClrMapping/>
  </p:clrMapOvr>
</p:sldLayout>
</file>

<file path=ppt/slideLayouts/slideLayout10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778138"/>
      </p:ext>
    </p:extLst>
  </p:cSld>
  <p:clrMapOvr>
    <a:masterClrMapping/>
  </p:clrMapOvr>
</p:sldLayout>
</file>

<file path=ppt/slideLayouts/slideLayout10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982860"/>
      </p:ext>
    </p:extLst>
  </p:cSld>
  <p:clrMapOvr>
    <a:masterClrMapping/>
  </p:clrMapOvr>
</p:sldLayout>
</file>

<file path=ppt/slideLayouts/slideLayout10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61342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F427B-0806-414F-A563-222133BFC91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93F35-482B-44EE-94C5-AB5E7BC53B8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882964"/>
      </p:ext>
    </p:extLst>
  </p:cSld>
  <p:clrMapOvr>
    <a:masterClrMapping/>
  </p:clrMapOvr>
</p:sldLayout>
</file>

<file path=ppt/slideLayouts/slideLayout10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899664"/>
      </p:ext>
    </p:extLst>
  </p:cSld>
  <p:clrMapOvr>
    <a:masterClrMapping/>
  </p:clrMapOvr>
</p:sldLayout>
</file>

<file path=ppt/slideLayouts/slideLayout10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836193"/>
      </p:ext>
    </p:extLst>
  </p:cSld>
  <p:clrMapOvr>
    <a:masterClrMapping/>
  </p:clrMapOvr>
</p:sldLayout>
</file>

<file path=ppt/slideLayouts/slideLayout10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507412"/>
      </p:ext>
    </p:extLst>
  </p:cSld>
  <p:clrMapOvr>
    <a:masterClrMapping/>
  </p:clrMapOvr>
</p:sldLayout>
</file>

<file path=ppt/slideLayouts/slideLayout10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217904"/>
      </p:ext>
    </p:extLst>
  </p:cSld>
  <p:clrMapOvr>
    <a:masterClrMapping/>
  </p:clrMapOvr>
</p:sldLayout>
</file>

<file path=ppt/slideLayouts/slideLayout10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23379"/>
      </p:ext>
    </p:extLst>
  </p:cSld>
  <p:clrMapOvr>
    <a:masterClrMapping/>
  </p:clrMapOvr>
</p:sldLayout>
</file>

<file path=ppt/slideLayouts/slideLayout10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068158"/>
      </p:ext>
    </p:extLst>
  </p:cSld>
  <p:clrMapOvr>
    <a:masterClrMapping/>
  </p:clrMapOvr>
</p:sldLayout>
</file>

<file path=ppt/slideLayouts/slideLayout10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193865"/>
      </p:ext>
    </p:extLst>
  </p:cSld>
  <p:clrMapOvr>
    <a:masterClrMapping/>
  </p:clrMapOvr>
</p:sldLayout>
</file>

<file path=ppt/slideLayouts/slideLayout10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194063"/>
      </p:ext>
    </p:extLst>
  </p:cSld>
  <p:clrMapOvr>
    <a:masterClrMapping/>
  </p:clrMapOvr>
</p:sldLayout>
</file>

<file path=ppt/slideLayouts/slideLayout10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530855"/>
      </p:ext>
    </p:extLst>
  </p:cSld>
  <p:clrMapOvr>
    <a:masterClrMapping/>
  </p:clrMapOvr>
</p:sldLayout>
</file>

<file path=ppt/slideLayouts/slideLayout10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25172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F427B-0806-414F-A563-222133BFC91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93F35-482B-44EE-94C5-AB5E7BC53B8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585113"/>
      </p:ext>
    </p:extLst>
  </p:cSld>
  <p:clrMapOvr>
    <a:masterClrMapping/>
  </p:clrMapOvr>
</p:sldLayout>
</file>

<file path=ppt/slideLayouts/slideLayout10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809523"/>
      </p:ext>
    </p:extLst>
  </p:cSld>
  <p:clrMapOvr>
    <a:masterClrMapping/>
  </p:clrMapOvr>
</p:sldLayout>
</file>

<file path=ppt/slideLayouts/slideLayout10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049885"/>
      </p:ext>
    </p:extLst>
  </p:cSld>
  <p:clrMapOvr>
    <a:masterClrMapping/>
  </p:clrMapOvr>
</p:sldLayout>
</file>

<file path=ppt/slideLayouts/slideLayout10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879899"/>
      </p:ext>
    </p:extLst>
  </p:cSld>
  <p:clrMapOvr>
    <a:masterClrMapping/>
  </p:clrMapOvr>
</p:sldLayout>
</file>

<file path=ppt/slideLayouts/slideLayout10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198050"/>
      </p:ext>
    </p:extLst>
  </p:cSld>
  <p:clrMapOvr>
    <a:masterClrMapping/>
  </p:clrMapOvr>
</p:sldLayout>
</file>

<file path=ppt/slideLayouts/slideLayout10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558672"/>
      </p:ext>
    </p:extLst>
  </p:cSld>
  <p:clrMapOvr>
    <a:masterClrMapping/>
  </p:clrMapOvr>
</p:sldLayout>
</file>

<file path=ppt/slideLayouts/slideLayout10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206864"/>
      </p:ext>
    </p:extLst>
  </p:cSld>
  <p:clrMapOvr>
    <a:masterClrMapping/>
  </p:clrMapOvr>
</p:sldLayout>
</file>

<file path=ppt/slideLayouts/slideLayout10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667003"/>
      </p:ext>
    </p:extLst>
  </p:cSld>
  <p:clrMapOvr>
    <a:masterClrMapping/>
  </p:clrMapOvr>
</p:sldLayout>
</file>

<file path=ppt/slideLayouts/slideLayout10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896182"/>
      </p:ext>
    </p:extLst>
  </p:cSld>
  <p:clrMapOvr>
    <a:masterClrMapping/>
  </p:clrMapOvr>
</p:sldLayout>
</file>

<file path=ppt/slideLayouts/slideLayout10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771351"/>
      </p:ext>
    </p:extLst>
  </p:cSld>
  <p:clrMapOvr>
    <a:masterClrMapping/>
  </p:clrMapOvr>
</p:sldLayout>
</file>

<file path=ppt/slideLayouts/slideLayout10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71193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F427B-0806-414F-A563-222133BFC91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93F35-482B-44EE-94C5-AB5E7BC53B8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166505"/>
      </p:ext>
    </p:extLst>
  </p:cSld>
  <p:clrMapOvr>
    <a:masterClrMapping/>
  </p:clrMapOvr>
</p:sldLayout>
</file>

<file path=ppt/slideLayouts/slideLayout10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321577"/>
      </p:ext>
    </p:extLst>
  </p:cSld>
  <p:clrMapOvr>
    <a:masterClrMapping/>
  </p:clrMapOvr>
</p:sldLayout>
</file>

<file path=ppt/slideLayouts/slideLayout10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224190"/>
      </p:ext>
    </p:extLst>
  </p:cSld>
  <p:clrMapOvr>
    <a:masterClrMapping/>
  </p:clrMapOvr>
</p:sldLayout>
</file>

<file path=ppt/slideLayouts/slideLayout10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922915"/>
      </p:ext>
    </p:extLst>
  </p:cSld>
  <p:clrMapOvr>
    <a:masterClrMapping/>
  </p:clrMapOvr>
</p:sldLayout>
</file>

<file path=ppt/slideLayouts/slideLayout10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888657"/>
      </p:ext>
    </p:extLst>
  </p:cSld>
  <p:clrMapOvr>
    <a:masterClrMapping/>
  </p:clrMapOvr>
</p:sldLayout>
</file>

<file path=ppt/slideLayouts/slideLayout10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721923"/>
      </p:ext>
    </p:extLst>
  </p:cSld>
  <p:clrMapOvr>
    <a:masterClrMapping/>
  </p:clrMapOvr>
</p:sldLayout>
</file>

<file path=ppt/slideLayouts/slideLayout10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765656"/>
      </p:ext>
    </p:extLst>
  </p:cSld>
  <p:clrMapOvr>
    <a:masterClrMapping/>
  </p:clrMapOvr>
</p:sldLayout>
</file>

<file path=ppt/slideLayouts/slideLayout10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870920"/>
      </p:ext>
    </p:extLst>
  </p:cSld>
  <p:clrMapOvr>
    <a:masterClrMapping/>
  </p:clrMapOvr>
</p:sldLayout>
</file>

<file path=ppt/slideLayouts/slideLayout10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261501"/>
      </p:ext>
    </p:extLst>
  </p:cSld>
  <p:clrMapOvr>
    <a:masterClrMapping/>
  </p:clrMapOvr>
</p:sldLayout>
</file>

<file path=ppt/slideLayouts/slideLayout10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004050"/>
      </p:ext>
    </p:extLst>
  </p:cSld>
  <p:clrMapOvr>
    <a:masterClrMapping/>
  </p:clrMapOvr>
</p:sldLayout>
</file>

<file path=ppt/slideLayouts/slideLayout10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52454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F427B-0806-414F-A563-222133BFC91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93F35-482B-44EE-94C5-AB5E7BC53B8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105854"/>
      </p:ext>
    </p:extLst>
  </p:cSld>
  <p:clrMapOvr>
    <a:masterClrMapping/>
  </p:clrMapOvr>
</p:sldLayout>
</file>

<file path=ppt/slideLayouts/slideLayout10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89862"/>
      </p:ext>
    </p:extLst>
  </p:cSld>
  <p:clrMapOvr>
    <a:masterClrMapping/>
  </p:clrMapOvr>
</p:sldLayout>
</file>

<file path=ppt/slideLayouts/slideLayout10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24947"/>
      </p:ext>
    </p:extLst>
  </p:cSld>
  <p:clrMapOvr>
    <a:masterClrMapping/>
  </p:clrMapOvr>
</p:sldLayout>
</file>

<file path=ppt/slideLayouts/slideLayout10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143020"/>
      </p:ext>
    </p:extLst>
  </p:cSld>
  <p:clrMapOvr>
    <a:masterClrMapping/>
  </p:clrMapOvr>
</p:sldLayout>
</file>

<file path=ppt/slideLayouts/slideLayout10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57968"/>
      </p:ext>
    </p:extLst>
  </p:cSld>
  <p:clrMapOvr>
    <a:masterClrMapping/>
  </p:clrMapOvr>
</p:sldLayout>
</file>

<file path=ppt/slideLayouts/slideLayout10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110761"/>
      </p:ext>
    </p:extLst>
  </p:cSld>
  <p:clrMapOvr>
    <a:masterClrMapping/>
  </p:clrMapOvr>
</p:sldLayout>
</file>

<file path=ppt/slideLayouts/slideLayout10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155024"/>
      </p:ext>
    </p:extLst>
  </p:cSld>
  <p:clrMapOvr>
    <a:masterClrMapping/>
  </p:clrMapOvr>
</p:sldLayout>
</file>

<file path=ppt/slideLayouts/slideLayout10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18760"/>
      </p:ext>
    </p:extLst>
  </p:cSld>
  <p:clrMapOvr>
    <a:masterClrMapping/>
  </p:clrMapOvr>
</p:sldLayout>
</file>

<file path=ppt/slideLayouts/slideLayout10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487381"/>
      </p:ext>
    </p:extLst>
  </p:cSld>
  <p:clrMapOvr>
    <a:masterClrMapping/>
  </p:clrMapOvr>
</p:sldLayout>
</file>

<file path=ppt/slideLayouts/slideLayout10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148786"/>
      </p:ext>
    </p:extLst>
  </p:cSld>
  <p:clrMapOvr>
    <a:masterClrMapping/>
  </p:clrMapOvr>
</p:sldLayout>
</file>

<file path=ppt/slideLayouts/slideLayout10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37207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F427B-0806-414F-A563-222133BFC91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93F35-482B-44EE-94C5-AB5E7BC53B8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428040"/>
      </p:ext>
    </p:extLst>
  </p:cSld>
  <p:clrMapOvr>
    <a:masterClrMapping/>
  </p:clrMapOvr>
</p:sldLayout>
</file>

<file path=ppt/slideLayouts/slideLayout10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138478"/>
      </p:ext>
    </p:extLst>
  </p:cSld>
  <p:clrMapOvr>
    <a:masterClrMapping/>
  </p:clrMapOvr>
</p:sldLayout>
</file>

<file path=ppt/slideLayouts/slideLayout10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216807"/>
      </p:ext>
    </p:extLst>
  </p:cSld>
  <p:clrMapOvr>
    <a:masterClrMapping/>
  </p:clrMapOvr>
</p:sldLayout>
</file>

<file path=ppt/slideLayouts/slideLayout10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510960"/>
      </p:ext>
    </p:extLst>
  </p:cSld>
  <p:clrMapOvr>
    <a:masterClrMapping/>
  </p:clrMapOvr>
</p:sldLayout>
</file>

<file path=ppt/slideLayouts/slideLayout10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665240"/>
      </p:ext>
    </p:extLst>
  </p:cSld>
  <p:clrMapOvr>
    <a:masterClrMapping/>
  </p:clrMapOvr>
</p:sldLayout>
</file>

<file path=ppt/slideLayouts/slideLayout10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204584"/>
      </p:ext>
    </p:extLst>
  </p:cSld>
  <p:clrMapOvr>
    <a:masterClrMapping/>
  </p:clrMapOvr>
</p:sldLayout>
</file>

<file path=ppt/slideLayouts/slideLayout10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180481"/>
      </p:ext>
    </p:extLst>
  </p:cSld>
  <p:clrMapOvr>
    <a:masterClrMapping/>
  </p:clrMapOvr>
</p:sldLayout>
</file>

<file path=ppt/slideLayouts/slideLayout10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082649"/>
      </p:ext>
    </p:extLst>
  </p:cSld>
  <p:clrMapOvr>
    <a:masterClrMapping/>
  </p:clrMapOvr>
</p:sldLayout>
</file>

<file path=ppt/slideLayouts/slideLayout10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34805"/>
      </p:ext>
    </p:extLst>
  </p:cSld>
  <p:clrMapOvr>
    <a:masterClrMapping/>
  </p:clrMapOvr>
</p:sldLayout>
</file>

<file path=ppt/slideLayouts/slideLayout10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075357"/>
      </p:ext>
    </p:extLst>
  </p:cSld>
  <p:clrMapOvr>
    <a:masterClrMapping/>
  </p:clrMapOvr>
</p:sldLayout>
</file>

<file path=ppt/slideLayouts/slideLayout10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53463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F427B-0806-414F-A563-222133BFC91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93F35-482B-44EE-94C5-AB5E7BC53B8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430026"/>
      </p:ext>
    </p:extLst>
  </p:cSld>
  <p:clrMapOvr>
    <a:masterClrMapping/>
  </p:clrMapOvr>
</p:sldLayout>
</file>

<file path=ppt/slideLayouts/slideLayout10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009256"/>
      </p:ext>
    </p:extLst>
  </p:cSld>
  <p:clrMapOvr>
    <a:masterClrMapping/>
  </p:clrMapOvr>
</p:sldLayout>
</file>

<file path=ppt/slideLayouts/slideLayout10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062261"/>
      </p:ext>
    </p:extLst>
  </p:cSld>
  <p:clrMapOvr>
    <a:masterClrMapping/>
  </p:clrMapOvr>
</p:sldLayout>
</file>

<file path=ppt/slideLayouts/slideLayout10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096772"/>
      </p:ext>
    </p:extLst>
  </p:cSld>
  <p:clrMapOvr>
    <a:masterClrMapping/>
  </p:clrMapOvr>
</p:sldLayout>
</file>

<file path=ppt/slideLayouts/slideLayout10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922258"/>
      </p:ext>
    </p:extLst>
  </p:cSld>
  <p:clrMapOvr>
    <a:masterClrMapping/>
  </p:clrMapOvr>
</p:sldLayout>
</file>

<file path=ppt/slideLayouts/slideLayout10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460149"/>
      </p:ext>
    </p:extLst>
  </p:cSld>
  <p:clrMapOvr>
    <a:masterClrMapping/>
  </p:clrMapOvr>
</p:sldLayout>
</file>

<file path=ppt/slideLayouts/slideLayout10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392046"/>
      </p:ext>
    </p:extLst>
  </p:cSld>
  <p:clrMapOvr>
    <a:masterClrMapping/>
  </p:clrMapOvr>
</p:sldLayout>
</file>

<file path=ppt/slideLayouts/slideLayout10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696871"/>
      </p:ext>
    </p:extLst>
  </p:cSld>
  <p:clrMapOvr>
    <a:masterClrMapping/>
  </p:clrMapOvr>
</p:sldLayout>
</file>

<file path=ppt/slideLayouts/slideLayout10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645472"/>
      </p:ext>
    </p:extLst>
  </p:cSld>
  <p:clrMapOvr>
    <a:masterClrMapping/>
  </p:clrMapOvr>
</p:sldLayout>
</file>

<file path=ppt/slideLayouts/slideLayout10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025698"/>
      </p:ext>
    </p:extLst>
  </p:cSld>
  <p:clrMapOvr>
    <a:masterClrMapping/>
  </p:clrMapOvr>
</p:sldLayout>
</file>

<file path=ppt/slideLayouts/slideLayout10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726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BBFD6-E816-4AC2-B4D4-EDB7567DDF27}" type="datetimeFigureOut">
              <a:rPr lang="en-US" smtClean="0"/>
              <a:t>7/27/2023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5A656-742E-4357-8CD7-EF97610721F0}" type="slidenum">
              <a:rPr lang="en-US" smtClean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F427B-0806-414F-A563-222133BFC91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93F35-482B-44EE-94C5-AB5E7BC53B8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439134"/>
      </p:ext>
    </p:extLst>
  </p:cSld>
  <p:clrMapOvr>
    <a:masterClrMapping/>
  </p:clrMapOvr>
</p:sldLayout>
</file>

<file path=ppt/slideLayouts/slideLayout1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674376"/>
      </p:ext>
    </p:extLst>
  </p:cSld>
  <p:clrMapOvr>
    <a:masterClrMapping/>
  </p:clrMapOvr>
</p:sldLayout>
</file>

<file path=ppt/slideLayouts/slideLayout1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813043"/>
      </p:ext>
    </p:extLst>
  </p:cSld>
  <p:clrMapOvr>
    <a:masterClrMapping/>
  </p:clrMapOvr>
</p:sldLayout>
</file>

<file path=ppt/slideLayouts/slideLayout1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946112"/>
      </p:ext>
    </p:extLst>
  </p:cSld>
  <p:clrMapOvr>
    <a:masterClrMapping/>
  </p:clrMapOvr>
</p:sldLayout>
</file>

<file path=ppt/slideLayouts/slideLayout1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684951"/>
      </p:ext>
    </p:extLst>
  </p:cSld>
  <p:clrMapOvr>
    <a:masterClrMapping/>
  </p:clrMapOvr>
</p:sldLayout>
</file>

<file path=ppt/slideLayouts/slideLayout1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676842"/>
      </p:ext>
    </p:extLst>
  </p:cSld>
  <p:clrMapOvr>
    <a:masterClrMapping/>
  </p:clrMapOvr>
</p:sldLayout>
</file>

<file path=ppt/slideLayouts/slideLayout1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958865"/>
      </p:ext>
    </p:extLst>
  </p:cSld>
  <p:clrMapOvr>
    <a:masterClrMapping/>
  </p:clrMapOvr>
</p:sldLayout>
</file>

<file path=ppt/slideLayouts/slideLayout1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732814"/>
      </p:ext>
    </p:extLst>
  </p:cSld>
  <p:clrMapOvr>
    <a:masterClrMapping/>
  </p:clrMapOvr>
</p:sldLayout>
</file>

<file path=ppt/slideLayouts/slideLayout1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178704"/>
      </p:ext>
    </p:extLst>
  </p:cSld>
  <p:clrMapOvr>
    <a:masterClrMapping/>
  </p:clrMapOvr>
</p:sldLayout>
</file>

<file path=ppt/slideLayouts/slideLayout1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261"/>
      </p:ext>
    </p:extLst>
  </p:cSld>
  <p:clrMapOvr>
    <a:masterClrMapping/>
  </p:clrMapOvr>
</p:sldLayout>
</file>

<file path=ppt/slideLayouts/slideLayout1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57447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F427B-0806-414F-A563-222133BFC91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93F35-482B-44EE-94C5-AB5E7BC53B8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551204"/>
      </p:ext>
    </p:extLst>
  </p:cSld>
  <p:clrMapOvr>
    <a:masterClrMapping/>
  </p:clrMapOvr>
</p:sldLayout>
</file>

<file path=ppt/slideLayouts/slideLayout1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256520"/>
      </p:ext>
    </p:extLst>
  </p:cSld>
  <p:clrMapOvr>
    <a:masterClrMapping/>
  </p:clrMapOvr>
</p:sldLayout>
</file>

<file path=ppt/slideLayouts/slideLayout1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657101"/>
      </p:ext>
    </p:extLst>
  </p:cSld>
  <p:clrMapOvr>
    <a:masterClrMapping/>
  </p:clrMapOvr>
</p:sldLayout>
</file>

<file path=ppt/slideLayouts/slideLayout1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805973"/>
      </p:ext>
    </p:extLst>
  </p:cSld>
  <p:clrMapOvr>
    <a:masterClrMapping/>
  </p:clrMapOvr>
</p:sldLayout>
</file>

<file path=ppt/slideLayouts/slideLayout1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109928"/>
      </p:ext>
    </p:extLst>
  </p:cSld>
  <p:clrMapOvr>
    <a:masterClrMapping/>
  </p:clrMapOvr>
</p:sldLayout>
</file>

<file path=ppt/slideLayouts/slideLayout1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754635"/>
      </p:ext>
    </p:extLst>
  </p:cSld>
  <p:clrMapOvr>
    <a:masterClrMapping/>
  </p:clrMapOvr>
</p:sldLayout>
</file>

<file path=ppt/slideLayouts/slideLayout1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260206"/>
      </p:ext>
    </p:extLst>
  </p:cSld>
  <p:clrMapOvr>
    <a:masterClrMapping/>
  </p:clrMapOvr>
</p:sldLayout>
</file>

<file path=ppt/slideLayouts/slideLayout1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472106"/>
      </p:ext>
    </p:extLst>
  </p:cSld>
  <p:clrMapOvr>
    <a:masterClrMapping/>
  </p:clrMapOvr>
</p:sldLayout>
</file>

<file path=ppt/slideLayouts/slideLayout1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408085"/>
      </p:ext>
    </p:extLst>
  </p:cSld>
  <p:clrMapOvr>
    <a:masterClrMapping/>
  </p:clrMapOvr>
</p:sldLayout>
</file>

<file path=ppt/slideLayouts/slideLayout1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923184"/>
      </p:ext>
    </p:extLst>
  </p:cSld>
  <p:clrMapOvr>
    <a:masterClrMapping/>
  </p:clrMapOvr>
</p:sldLayout>
</file>

<file path=ppt/slideLayouts/slideLayout1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89927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F427B-0806-414F-A563-222133BFC91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93F35-482B-44EE-94C5-AB5E7BC53B8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078830"/>
      </p:ext>
    </p:extLst>
  </p:cSld>
  <p:clrMapOvr>
    <a:masterClrMapping/>
  </p:clrMapOvr>
</p:sldLayout>
</file>

<file path=ppt/slideLayouts/slideLayout1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602"/>
      </p:ext>
    </p:extLst>
  </p:cSld>
  <p:clrMapOvr>
    <a:masterClrMapping/>
  </p:clrMapOvr>
</p:sldLayout>
</file>

<file path=ppt/slideLayouts/slideLayout1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172743"/>
      </p:ext>
    </p:extLst>
  </p:cSld>
  <p:clrMapOvr>
    <a:masterClrMapping/>
  </p:clrMapOvr>
</p:sldLayout>
</file>

<file path=ppt/slideLayouts/slideLayout1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180732"/>
      </p:ext>
    </p:extLst>
  </p:cSld>
  <p:clrMapOvr>
    <a:masterClrMapping/>
  </p:clrMapOvr>
</p:sldLayout>
</file>

<file path=ppt/slideLayouts/slideLayout1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142496"/>
      </p:ext>
    </p:extLst>
  </p:cSld>
  <p:clrMapOvr>
    <a:masterClrMapping/>
  </p:clrMapOvr>
</p:sldLayout>
</file>

<file path=ppt/slideLayouts/slideLayout1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556778"/>
      </p:ext>
    </p:extLst>
  </p:cSld>
  <p:clrMapOvr>
    <a:masterClrMapping/>
  </p:clrMapOvr>
</p:sldLayout>
</file>

<file path=ppt/slideLayouts/slideLayout1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20918"/>
      </p:ext>
    </p:extLst>
  </p:cSld>
  <p:clrMapOvr>
    <a:masterClrMapping/>
  </p:clrMapOvr>
</p:sldLayout>
</file>

<file path=ppt/slideLayouts/slideLayout1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293533"/>
      </p:ext>
    </p:extLst>
  </p:cSld>
  <p:clrMapOvr>
    <a:masterClrMapping/>
  </p:clrMapOvr>
</p:sldLayout>
</file>

<file path=ppt/slideLayouts/slideLayout1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169331"/>
      </p:ext>
    </p:extLst>
  </p:cSld>
  <p:clrMapOvr>
    <a:masterClrMapping/>
  </p:clrMapOvr>
</p:sldLayout>
</file>

<file path=ppt/slideLayouts/slideLayout1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294761"/>
      </p:ext>
    </p:extLst>
  </p:cSld>
  <p:clrMapOvr>
    <a:masterClrMapping/>
  </p:clrMapOvr>
</p:sldLayout>
</file>

<file path=ppt/slideLayouts/slideLayout1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91242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F427B-0806-414F-A563-222133BFC91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93F35-482B-44EE-94C5-AB5E7BC53B8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028117"/>
      </p:ext>
    </p:extLst>
  </p:cSld>
  <p:clrMapOvr>
    <a:masterClrMapping/>
  </p:clrMapOvr>
</p:sldLayout>
</file>

<file path=ppt/slideLayouts/slideLayout1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38505"/>
      </p:ext>
    </p:extLst>
  </p:cSld>
  <p:clrMapOvr>
    <a:masterClrMapping/>
  </p:clrMapOvr>
</p:sldLayout>
</file>

<file path=ppt/slideLayouts/slideLayout1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554653"/>
      </p:ext>
    </p:extLst>
  </p:cSld>
  <p:clrMapOvr>
    <a:masterClrMapping/>
  </p:clrMapOvr>
</p:sldLayout>
</file>

<file path=ppt/slideLayouts/slideLayout1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004213"/>
      </p:ext>
    </p:extLst>
  </p:cSld>
  <p:clrMapOvr>
    <a:masterClrMapping/>
  </p:clrMapOvr>
</p:sldLayout>
</file>

<file path=ppt/slideLayouts/slideLayout1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818500"/>
      </p:ext>
    </p:extLst>
  </p:cSld>
  <p:clrMapOvr>
    <a:masterClrMapping/>
  </p:clrMapOvr>
</p:sldLayout>
</file>

<file path=ppt/slideLayouts/slideLayout1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691810"/>
      </p:ext>
    </p:extLst>
  </p:cSld>
  <p:clrMapOvr>
    <a:masterClrMapping/>
  </p:clrMapOvr>
</p:sldLayout>
</file>

<file path=ppt/slideLayouts/slideLayout1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873128"/>
      </p:ext>
    </p:extLst>
  </p:cSld>
  <p:clrMapOvr>
    <a:masterClrMapping/>
  </p:clrMapOvr>
</p:sldLayout>
</file>

<file path=ppt/slideLayouts/slideLayout1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609680"/>
      </p:ext>
    </p:extLst>
  </p:cSld>
  <p:clrMapOvr>
    <a:masterClrMapping/>
  </p:clrMapOvr>
</p:sldLayout>
</file>

<file path=ppt/slideLayouts/slideLayout1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671265"/>
      </p:ext>
    </p:extLst>
  </p:cSld>
  <p:clrMapOvr>
    <a:masterClrMapping/>
  </p:clrMapOvr>
</p:sldLayout>
</file>

<file path=ppt/slideLayouts/slideLayout1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66674"/>
      </p:ext>
    </p:extLst>
  </p:cSld>
  <p:clrMapOvr>
    <a:masterClrMapping/>
  </p:clrMapOvr>
</p:sldLayout>
</file>

<file path=ppt/slideLayouts/slideLayout1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75460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F427B-0806-414F-A563-222133BFC91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93F35-482B-44EE-94C5-AB5E7BC53B8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731446"/>
      </p:ext>
    </p:extLst>
  </p:cSld>
  <p:clrMapOvr>
    <a:masterClrMapping/>
  </p:clrMapOvr>
</p:sldLayout>
</file>

<file path=ppt/slideLayouts/slideLayout1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828469"/>
      </p:ext>
    </p:extLst>
  </p:cSld>
  <p:clrMapOvr>
    <a:masterClrMapping/>
  </p:clrMapOvr>
</p:sldLayout>
</file>

<file path=ppt/slideLayouts/slideLayout1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622310"/>
      </p:ext>
    </p:extLst>
  </p:cSld>
  <p:clrMapOvr>
    <a:masterClrMapping/>
  </p:clrMapOvr>
</p:sldLayout>
</file>

<file path=ppt/slideLayouts/slideLayout1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130902"/>
      </p:ext>
    </p:extLst>
  </p:cSld>
  <p:clrMapOvr>
    <a:masterClrMapping/>
  </p:clrMapOvr>
</p:sldLayout>
</file>

<file path=ppt/slideLayouts/slideLayout1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784813"/>
      </p:ext>
    </p:extLst>
  </p:cSld>
  <p:clrMapOvr>
    <a:masterClrMapping/>
  </p:clrMapOvr>
</p:sldLayout>
</file>

<file path=ppt/slideLayouts/slideLayout1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054569"/>
      </p:ext>
    </p:extLst>
  </p:cSld>
  <p:clrMapOvr>
    <a:masterClrMapping/>
  </p:clrMapOvr>
</p:sldLayout>
</file>

<file path=ppt/slideLayouts/slideLayout1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359704"/>
      </p:ext>
    </p:extLst>
  </p:cSld>
  <p:clrMapOvr>
    <a:masterClrMapping/>
  </p:clrMapOvr>
</p:sldLayout>
</file>

<file path=ppt/slideLayouts/slideLayout1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952220"/>
      </p:ext>
    </p:extLst>
  </p:cSld>
  <p:clrMapOvr>
    <a:masterClrMapping/>
  </p:clrMapOvr>
</p:sldLayout>
</file>

<file path=ppt/slideLayouts/slideLayout1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112443"/>
      </p:ext>
    </p:extLst>
  </p:cSld>
  <p:clrMapOvr>
    <a:masterClrMapping/>
  </p:clrMapOvr>
</p:sldLayout>
</file>

<file path=ppt/slideLayouts/slideLayout1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258351"/>
      </p:ext>
    </p:extLst>
  </p:cSld>
  <p:clrMapOvr>
    <a:masterClrMapping/>
  </p:clrMapOvr>
</p:sldLayout>
</file>

<file path=ppt/slideLayouts/slideLayout1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23188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F427B-0806-414F-A563-222133BFC91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93F35-482B-44EE-94C5-AB5E7BC53B8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961881"/>
      </p:ext>
    </p:extLst>
  </p:cSld>
  <p:clrMapOvr>
    <a:masterClrMapping/>
  </p:clrMapOvr>
</p:sldLayout>
</file>

<file path=ppt/slideLayouts/slideLayout1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702080"/>
      </p:ext>
    </p:extLst>
  </p:cSld>
  <p:clrMapOvr>
    <a:masterClrMapping/>
  </p:clrMapOvr>
</p:sldLayout>
</file>

<file path=ppt/slideLayouts/slideLayout1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592677"/>
      </p:ext>
    </p:extLst>
  </p:cSld>
  <p:clrMapOvr>
    <a:masterClrMapping/>
  </p:clrMapOvr>
</p:sldLayout>
</file>

<file path=ppt/slideLayouts/slideLayout1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579725"/>
      </p:ext>
    </p:extLst>
  </p:cSld>
  <p:clrMapOvr>
    <a:masterClrMapping/>
  </p:clrMapOvr>
</p:sldLayout>
</file>

<file path=ppt/slideLayouts/slideLayout1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312830"/>
      </p:ext>
    </p:extLst>
  </p:cSld>
  <p:clrMapOvr>
    <a:masterClrMapping/>
  </p:clrMapOvr>
</p:sldLayout>
</file>

<file path=ppt/slideLayouts/slideLayout1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812124"/>
      </p:ext>
    </p:extLst>
  </p:cSld>
  <p:clrMapOvr>
    <a:masterClrMapping/>
  </p:clrMapOvr>
</p:sldLayout>
</file>

<file path=ppt/slideLayouts/slideLayout1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264526"/>
      </p:ext>
    </p:extLst>
  </p:cSld>
  <p:clrMapOvr>
    <a:masterClrMapping/>
  </p:clrMapOvr>
</p:sldLayout>
</file>

<file path=ppt/slideLayouts/slideLayout1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706368"/>
      </p:ext>
    </p:extLst>
  </p:cSld>
  <p:clrMapOvr>
    <a:masterClrMapping/>
  </p:clrMapOvr>
</p:sldLayout>
</file>

<file path=ppt/slideLayouts/slideLayout1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506343"/>
      </p:ext>
    </p:extLst>
  </p:cSld>
  <p:clrMapOvr>
    <a:masterClrMapping/>
  </p:clrMapOvr>
</p:sldLayout>
</file>

<file path=ppt/slideLayouts/slideLayout1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369416"/>
      </p:ext>
    </p:extLst>
  </p:cSld>
  <p:clrMapOvr>
    <a:masterClrMapping/>
  </p:clrMapOvr>
</p:sldLayout>
</file>

<file path=ppt/slideLayouts/slideLayout1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80161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F427B-0806-414F-A563-222133BFC91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93F35-482B-44EE-94C5-AB5E7BC53B8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190743"/>
      </p:ext>
    </p:extLst>
  </p:cSld>
  <p:clrMapOvr>
    <a:masterClrMapping/>
  </p:clrMapOvr>
</p:sldLayout>
</file>

<file path=ppt/slideLayouts/slideLayout1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751937"/>
      </p:ext>
    </p:extLst>
  </p:cSld>
  <p:clrMapOvr>
    <a:masterClrMapping/>
  </p:clrMapOvr>
</p:sldLayout>
</file>

<file path=ppt/slideLayouts/slideLayout1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837230"/>
      </p:ext>
    </p:extLst>
  </p:cSld>
  <p:clrMapOvr>
    <a:masterClrMapping/>
  </p:clrMapOvr>
</p:sldLayout>
</file>

<file path=ppt/slideLayouts/slideLayout1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919619"/>
      </p:ext>
    </p:extLst>
  </p:cSld>
  <p:clrMapOvr>
    <a:masterClrMapping/>
  </p:clrMapOvr>
</p:sldLayout>
</file>

<file path=ppt/slideLayouts/slideLayout1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025760"/>
      </p:ext>
    </p:extLst>
  </p:cSld>
  <p:clrMapOvr>
    <a:masterClrMapping/>
  </p:clrMapOvr>
</p:sldLayout>
</file>

<file path=ppt/slideLayouts/slideLayout1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969559"/>
      </p:ext>
    </p:extLst>
  </p:cSld>
  <p:clrMapOvr>
    <a:masterClrMapping/>
  </p:clrMapOvr>
</p:sldLayout>
</file>

<file path=ppt/slideLayouts/slideLayout1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127028"/>
      </p:ext>
    </p:extLst>
  </p:cSld>
  <p:clrMapOvr>
    <a:masterClrMapping/>
  </p:clrMapOvr>
</p:sldLayout>
</file>

<file path=ppt/slideLayouts/slideLayout1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031743"/>
      </p:ext>
    </p:extLst>
  </p:cSld>
  <p:clrMapOvr>
    <a:masterClrMapping/>
  </p:clrMapOvr>
</p:sldLayout>
</file>

<file path=ppt/slideLayouts/slideLayout1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010624"/>
      </p:ext>
    </p:extLst>
  </p:cSld>
  <p:clrMapOvr>
    <a:masterClrMapping/>
  </p:clrMapOvr>
</p:sldLayout>
</file>

<file path=ppt/slideLayouts/slideLayout1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391148"/>
      </p:ext>
    </p:extLst>
  </p:cSld>
  <p:clrMapOvr>
    <a:masterClrMapping/>
  </p:clrMapOvr>
</p:sldLayout>
</file>

<file path=ppt/slideLayouts/slideLayout1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80923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F427B-0806-414F-A563-222133BFC91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93F35-482B-44EE-94C5-AB5E7BC53B8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686178"/>
      </p:ext>
    </p:extLst>
  </p:cSld>
  <p:clrMapOvr>
    <a:masterClrMapping/>
  </p:clrMapOvr>
</p:sldLayout>
</file>

<file path=ppt/slideLayouts/slideLayout1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40545"/>
      </p:ext>
    </p:extLst>
  </p:cSld>
  <p:clrMapOvr>
    <a:masterClrMapping/>
  </p:clrMapOvr>
</p:sldLayout>
</file>

<file path=ppt/slideLayouts/slideLayout1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493224"/>
      </p:ext>
    </p:extLst>
  </p:cSld>
  <p:clrMapOvr>
    <a:masterClrMapping/>
  </p:clrMapOvr>
</p:sldLayout>
</file>

<file path=ppt/slideLayouts/slideLayout1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620928"/>
      </p:ext>
    </p:extLst>
  </p:cSld>
  <p:clrMapOvr>
    <a:masterClrMapping/>
  </p:clrMapOvr>
</p:sldLayout>
</file>

<file path=ppt/slideLayouts/slideLayout1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497419"/>
      </p:ext>
    </p:extLst>
  </p:cSld>
  <p:clrMapOvr>
    <a:masterClrMapping/>
  </p:clrMapOvr>
</p:sldLayout>
</file>

<file path=ppt/slideLayouts/slideLayout1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611500"/>
      </p:ext>
    </p:extLst>
  </p:cSld>
  <p:clrMapOvr>
    <a:masterClrMapping/>
  </p:clrMapOvr>
</p:sldLayout>
</file>

<file path=ppt/slideLayouts/slideLayout1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878837"/>
      </p:ext>
    </p:extLst>
  </p:cSld>
  <p:clrMapOvr>
    <a:masterClrMapping/>
  </p:clrMapOvr>
</p:sldLayout>
</file>

<file path=ppt/slideLayouts/slideLayout1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188269"/>
      </p:ext>
    </p:extLst>
  </p:cSld>
  <p:clrMapOvr>
    <a:masterClrMapping/>
  </p:clrMapOvr>
</p:sldLayout>
</file>

<file path=ppt/slideLayouts/slideLayout1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852991"/>
      </p:ext>
    </p:extLst>
  </p:cSld>
  <p:clrMapOvr>
    <a:masterClrMapping/>
  </p:clrMapOvr>
</p:sldLayout>
</file>

<file path=ppt/slideLayouts/slideLayout1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204148"/>
      </p:ext>
    </p:extLst>
  </p:cSld>
  <p:clrMapOvr>
    <a:masterClrMapping/>
  </p:clrMapOvr>
</p:sldLayout>
</file>

<file path=ppt/slideLayouts/slideLayout1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70510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F427B-0806-414F-A563-222133BFC91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93F35-482B-44EE-94C5-AB5E7BC53B8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455755"/>
      </p:ext>
    </p:extLst>
  </p:cSld>
  <p:clrMapOvr>
    <a:masterClrMapping/>
  </p:clrMapOvr>
</p:sldLayout>
</file>

<file path=ppt/slideLayouts/slideLayout1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289672"/>
      </p:ext>
    </p:extLst>
  </p:cSld>
  <p:clrMapOvr>
    <a:masterClrMapping/>
  </p:clrMapOvr>
</p:sldLayout>
</file>

<file path=ppt/slideLayouts/slideLayout1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721892"/>
      </p:ext>
    </p:extLst>
  </p:cSld>
  <p:clrMapOvr>
    <a:masterClrMapping/>
  </p:clrMapOvr>
</p:sldLayout>
</file>

<file path=ppt/slideLayouts/slideLayout1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534853"/>
      </p:ext>
    </p:extLst>
  </p:cSld>
  <p:clrMapOvr>
    <a:masterClrMapping/>
  </p:clrMapOvr>
</p:sldLayout>
</file>

<file path=ppt/slideLayouts/slideLayout1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28211"/>
      </p:ext>
    </p:extLst>
  </p:cSld>
  <p:clrMapOvr>
    <a:masterClrMapping/>
  </p:clrMapOvr>
</p:sldLayout>
</file>

<file path=ppt/slideLayouts/slideLayout1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997050"/>
      </p:ext>
    </p:extLst>
  </p:cSld>
  <p:clrMapOvr>
    <a:masterClrMapping/>
  </p:clrMapOvr>
</p:sldLayout>
</file>

<file path=ppt/slideLayouts/slideLayout1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448583"/>
      </p:ext>
    </p:extLst>
  </p:cSld>
  <p:clrMapOvr>
    <a:masterClrMapping/>
  </p:clrMapOvr>
</p:sldLayout>
</file>

<file path=ppt/slideLayouts/slideLayout1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669836"/>
      </p:ext>
    </p:extLst>
  </p:cSld>
  <p:clrMapOvr>
    <a:masterClrMapping/>
  </p:clrMapOvr>
</p:sldLayout>
</file>

<file path=ppt/slideLayouts/slideLayout1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867709"/>
      </p:ext>
    </p:extLst>
  </p:cSld>
  <p:clrMapOvr>
    <a:masterClrMapping/>
  </p:clrMapOvr>
</p:sldLayout>
</file>

<file path=ppt/slideLayouts/slideLayout1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861675"/>
      </p:ext>
    </p:extLst>
  </p:cSld>
  <p:clrMapOvr>
    <a:masterClrMapping/>
  </p:clrMapOvr>
</p:sldLayout>
</file>

<file path=ppt/slideLayouts/slideLayout1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42245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F427B-0806-414F-A563-222133BFC91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93F35-482B-44EE-94C5-AB5E7BC53B8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328845"/>
      </p:ext>
    </p:extLst>
  </p:cSld>
  <p:clrMapOvr>
    <a:masterClrMapping/>
  </p:clrMapOvr>
</p:sldLayout>
</file>

<file path=ppt/slideLayouts/slideLayout1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52544"/>
      </p:ext>
    </p:extLst>
  </p:cSld>
  <p:clrMapOvr>
    <a:masterClrMapping/>
  </p:clrMapOvr>
</p:sldLayout>
</file>

<file path=ppt/slideLayouts/slideLayout11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667611"/>
      </p:ext>
    </p:extLst>
  </p:cSld>
  <p:clrMapOvr>
    <a:masterClrMapping/>
  </p:clrMapOvr>
</p:sldLayout>
</file>

<file path=ppt/slideLayouts/slideLayout1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438539"/>
      </p:ext>
    </p:extLst>
  </p:cSld>
  <p:clrMapOvr>
    <a:masterClrMapping/>
  </p:clrMapOvr>
</p:sldLayout>
</file>

<file path=ppt/slideLayouts/slideLayout1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09863"/>
      </p:ext>
    </p:extLst>
  </p:cSld>
  <p:clrMapOvr>
    <a:masterClrMapping/>
  </p:clrMapOvr>
</p:sldLayout>
</file>

<file path=ppt/slideLayouts/slideLayout1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788603"/>
      </p:ext>
    </p:extLst>
  </p:cSld>
  <p:clrMapOvr>
    <a:masterClrMapping/>
  </p:clrMapOvr>
</p:sldLayout>
</file>

<file path=ppt/slideLayouts/slideLayout1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048311"/>
      </p:ext>
    </p:extLst>
  </p:cSld>
  <p:clrMapOvr>
    <a:masterClrMapping/>
  </p:clrMapOvr>
</p:sldLayout>
</file>

<file path=ppt/slideLayouts/slideLayout1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31"/>
      </p:ext>
    </p:extLst>
  </p:cSld>
  <p:clrMapOvr>
    <a:masterClrMapping/>
  </p:clrMapOvr>
</p:sldLayout>
</file>

<file path=ppt/slideLayouts/slideLayout11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196353"/>
      </p:ext>
    </p:extLst>
  </p:cSld>
  <p:clrMapOvr>
    <a:masterClrMapping/>
  </p:clrMapOvr>
</p:sldLayout>
</file>

<file path=ppt/slideLayouts/slideLayout1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246662"/>
      </p:ext>
    </p:extLst>
  </p:cSld>
  <p:clrMapOvr>
    <a:masterClrMapping/>
  </p:clrMapOvr>
</p:sldLayout>
</file>

<file path=ppt/slideLayouts/slideLayout1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38F2-C72A-4D96-9082-683D30C563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B527-6EE7-430D-A4D4-1CE75D37A7A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1425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E68794DB-193C-4355-B2BD-92AF5CE0BF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D913117A-E66F-4F5F-A8A2-6ECF1B6238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F427B-0806-414F-A563-222133BFC91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93F35-482B-44EE-94C5-AB5E7BC53B8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235031"/>
      </p:ext>
    </p:extLst>
  </p:cSld>
  <p:clrMapOvr>
    <a:masterClrMapping/>
  </p:clrMapOvr>
</p:sldLayout>
</file>

<file path=ppt/slideLayouts/slideLayout1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483883"/>
      </p:ext>
    </p:extLst>
  </p:cSld>
  <p:clrMapOvr>
    <a:masterClrMapping/>
  </p:clrMapOvr>
</p:sldLayout>
</file>

<file path=ppt/slideLayouts/slideLayout1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389124"/>
      </p:ext>
    </p:extLst>
  </p:cSld>
  <p:clrMapOvr>
    <a:masterClrMapping/>
  </p:clrMapOvr>
</p:sldLayout>
</file>

<file path=ppt/slideLayouts/slideLayout12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785260"/>
      </p:ext>
    </p:extLst>
  </p:cSld>
  <p:clrMapOvr>
    <a:masterClrMapping/>
  </p:clrMapOvr>
</p:sldLayout>
</file>

<file path=ppt/slideLayouts/slideLayout1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16652"/>
      </p:ext>
    </p:extLst>
  </p:cSld>
  <p:clrMapOvr>
    <a:masterClrMapping/>
  </p:clrMapOvr>
</p:sldLayout>
</file>

<file path=ppt/slideLayouts/slideLayout1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017703"/>
      </p:ext>
    </p:extLst>
  </p:cSld>
  <p:clrMapOvr>
    <a:masterClrMapping/>
  </p:clrMapOvr>
</p:sldLayout>
</file>

<file path=ppt/slideLayouts/slideLayout1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658495"/>
      </p:ext>
    </p:extLst>
  </p:cSld>
  <p:clrMapOvr>
    <a:masterClrMapping/>
  </p:clrMapOvr>
</p:sldLayout>
</file>

<file path=ppt/slideLayouts/slideLayout1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87739"/>
      </p:ext>
    </p:extLst>
  </p:cSld>
  <p:clrMapOvr>
    <a:masterClrMapping/>
  </p:clrMapOvr>
</p:sldLayout>
</file>

<file path=ppt/slideLayouts/slideLayout1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445611"/>
      </p:ext>
    </p:extLst>
  </p:cSld>
  <p:clrMapOvr>
    <a:masterClrMapping/>
  </p:clrMapOvr>
</p:sldLayout>
</file>

<file path=ppt/slideLayouts/slideLayout12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544588"/>
      </p:ext>
    </p:extLst>
  </p:cSld>
  <p:clrMapOvr>
    <a:masterClrMapping/>
  </p:clrMapOvr>
</p:sldLayout>
</file>

<file path=ppt/slideLayouts/slideLayout1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19177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F427B-0806-414F-A563-222133BFC91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93F35-482B-44EE-94C5-AB5E7BC53B8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541699"/>
      </p:ext>
    </p:extLst>
  </p:cSld>
  <p:clrMapOvr>
    <a:masterClrMapping/>
  </p:clrMapOvr>
</p:sldLayout>
</file>

<file path=ppt/slideLayouts/slideLayout1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671458"/>
      </p:ext>
    </p:extLst>
  </p:cSld>
  <p:clrMapOvr>
    <a:masterClrMapping/>
  </p:clrMapOvr>
</p:sldLayout>
</file>

<file path=ppt/slideLayouts/slideLayout1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291540"/>
      </p:ext>
    </p:extLst>
  </p:cSld>
  <p:clrMapOvr>
    <a:masterClrMapping/>
  </p:clrMapOvr>
</p:sldLayout>
</file>

<file path=ppt/slideLayouts/slideLayout1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942302"/>
      </p:ext>
    </p:extLst>
  </p:cSld>
  <p:clrMapOvr>
    <a:masterClrMapping/>
  </p:clrMapOvr>
</p:sldLayout>
</file>

<file path=ppt/slideLayouts/slideLayout12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841294"/>
      </p:ext>
    </p:extLst>
  </p:cSld>
  <p:clrMapOvr>
    <a:masterClrMapping/>
  </p:clrMapOvr>
</p:sldLayout>
</file>

<file path=ppt/slideLayouts/slideLayout1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115891"/>
      </p:ext>
    </p:extLst>
  </p:cSld>
  <p:clrMapOvr>
    <a:masterClrMapping/>
  </p:clrMapOvr>
</p:sldLayout>
</file>

<file path=ppt/slideLayouts/slideLayout1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313207"/>
      </p:ext>
    </p:extLst>
  </p:cSld>
  <p:clrMapOvr>
    <a:masterClrMapping/>
  </p:clrMapOvr>
</p:sldLayout>
</file>

<file path=ppt/slideLayouts/slideLayout1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913429"/>
      </p:ext>
    </p:extLst>
  </p:cSld>
  <p:clrMapOvr>
    <a:masterClrMapping/>
  </p:clrMapOvr>
</p:sldLayout>
</file>

<file path=ppt/slideLayouts/slideLayout1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941053"/>
      </p:ext>
    </p:extLst>
  </p:cSld>
  <p:clrMapOvr>
    <a:masterClrMapping/>
  </p:clrMapOvr>
</p:sldLayout>
</file>

<file path=ppt/slideLayouts/slideLayout1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216389"/>
      </p:ext>
    </p:extLst>
  </p:cSld>
  <p:clrMapOvr>
    <a:masterClrMapping/>
  </p:clrMapOvr>
</p:sldLayout>
</file>

<file path=ppt/slideLayouts/slideLayout12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11549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F427B-0806-414F-A563-222133BFC91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93F35-482B-44EE-94C5-AB5E7BC53B8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443098"/>
      </p:ext>
    </p:extLst>
  </p:cSld>
  <p:clrMapOvr>
    <a:masterClrMapping/>
  </p:clrMapOvr>
</p:sldLayout>
</file>

<file path=ppt/slideLayouts/slideLayout1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597274"/>
      </p:ext>
    </p:extLst>
  </p:cSld>
  <p:clrMapOvr>
    <a:masterClrMapping/>
  </p:clrMapOvr>
</p:sldLayout>
</file>

<file path=ppt/slideLayouts/slideLayout1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654522"/>
      </p:ext>
    </p:extLst>
  </p:cSld>
  <p:clrMapOvr>
    <a:masterClrMapping/>
  </p:clrMapOvr>
</p:sldLayout>
</file>

<file path=ppt/slideLayouts/slideLayout1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681898"/>
      </p:ext>
    </p:extLst>
  </p:cSld>
  <p:clrMapOvr>
    <a:masterClrMapping/>
  </p:clrMapOvr>
</p:sldLayout>
</file>

<file path=ppt/slideLayouts/slideLayout1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650468"/>
      </p:ext>
    </p:extLst>
  </p:cSld>
  <p:clrMapOvr>
    <a:masterClrMapping/>
  </p:clrMapOvr>
</p:sldLayout>
</file>

<file path=ppt/slideLayouts/slideLayout12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344602"/>
      </p:ext>
    </p:extLst>
  </p:cSld>
  <p:clrMapOvr>
    <a:masterClrMapping/>
  </p:clrMapOvr>
</p:sldLayout>
</file>

<file path=ppt/slideLayouts/slideLayout1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634609"/>
      </p:ext>
    </p:extLst>
  </p:cSld>
  <p:clrMapOvr>
    <a:masterClrMapping/>
  </p:clrMapOvr>
</p:sldLayout>
</file>

<file path=ppt/slideLayouts/slideLayout1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054236"/>
      </p:ext>
    </p:extLst>
  </p:cSld>
  <p:clrMapOvr>
    <a:masterClrMapping/>
  </p:clrMapOvr>
</p:sldLayout>
</file>

<file path=ppt/slideLayouts/slideLayout1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965861"/>
      </p:ext>
    </p:extLst>
  </p:cSld>
  <p:clrMapOvr>
    <a:masterClrMapping/>
  </p:clrMapOvr>
</p:sldLayout>
</file>

<file path=ppt/slideLayouts/slideLayout1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294521"/>
      </p:ext>
    </p:extLst>
  </p:cSld>
  <p:clrMapOvr>
    <a:masterClrMapping/>
  </p:clrMapOvr>
</p:sldLayout>
</file>

<file path=ppt/slideLayouts/slideLayout1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70859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F427B-0806-414F-A563-222133BFC91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93F35-482B-44EE-94C5-AB5E7BC53B8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98557"/>
      </p:ext>
    </p:extLst>
  </p:cSld>
  <p:clrMapOvr>
    <a:masterClrMapping/>
  </p:clrMapOvr>
</p:sldLayout>
</file>

<file path=ppt/slideLayouts/slideLayout12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826841"/>
      </p:ext>
    </p:extLst>
  </p:cSld>
  <p:clrMapOvr>
    <a:masterClrMapping/>
  </p:clrMapOvr>
</p:sldLayout>
</file>

<file path=ppt/slideLayouts/slideLayout1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306617"/>
      </p:ext>
    </p:extLst>
  </p:cSld>
  <p:clrMapOvr>
    <a:masterClrMapping/>
  </p:clrMapOvr>
</p:sldLayout>
</file>

<file path=ppt/slideLayouts/slideLayout1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490303"/>
      </p:ext>
    </p:extLst>
  </p:cSld>
  <p:clrMapOvr>
    <a:masterClrMapping/>
  </p:clrMapOvr>
</p:sldLayout>
</file>

<file path=ppt/slideLayouts/slideLayout1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104266"/>
      </p:ext>
    </p:extLst>
  </p:cSld>
  <p:clrMapOvr>
    <a:masterClrMapping/>
  </p:clrMapOvr>
</p:sldLayout>
</file>

<file path=ppt/slideLayouts/slideLayout1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687012"/>
      </p:ext>
    </p:extLst>
  </p:cSld>
  <p:clrMapOvr>
    <a:masterClrMapping/>
  </p:clrMapOvr>
</p:sldLayout>
</file>

<file path=ppt/slideLayouts/slideLayout12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189361"/>
      </p:ext>
    </p:extLst>
  </p:cSld>
  <p:clrMapOvr>
    <a:masterClrMapping/>
  </p:clrMapOvr>
</p:sldLayout>
</file>

<file path=ppt/slideLayouts/slideLayout1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008596"/>
      </p:ext>
    </p:extLst>
  </p:cSld>
  <p:clrMapOvr>
    <a:masterClrMapping/>
  </p:clrMapOvr>
</p:sldLayout>
</file>

<file path=ppt/slideLayouts/slideLayout1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921259"/>
      </p:ext>
    </p:extLst>
  </p:cSld>
  <p:clrMapOvr>
    <a:masterClrMapping/>
  </p:clrMapOvr>
</p:sldLayout>
</file>

<file path=ppt/slideLayouts/slideLayout12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623174"/>
      </p:ext>
    </p:extLst>
  </p:cSld>
  <p:clrMapOvr>
    <a:masterClrMapping/>
  </p:clrMapOvr>
</p:sldLayout>
</file>

<file path=ppt/slideLayouts/slideLayout12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56414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F427B-0806-414F-A563-222133BFC91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93F35-482B-44EE-94C5-AB5E7BC53B8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975982"/>
      </p:ext>
    </p:extLst>
  </p:cSld>
  <p:clrMapOvr>
    <a:masterClrMapping/>
  </p:clrMapOvr>
</p:sldLayout>
</file>

<file path=ppt/slideLayouts/slideLayout1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723043"/>
      </p:ext>
    </p:extLst>
  </p:cSld>
  <p:clrMapOvr>
    <a:masterClrMapping/>
  </p:clrMapOvr>
</p:sldLayout>
</file>

<file path=ppt/slideLayouts/slideLayout12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126436"/>
      </p:ext>
    </p:extLst>
  </p:cSld>
  <p:clrMapOvr>
    <a:masterClrMapping/>
  </p:clrMapOvr>
</p:sldLayout>
</file>

<file path=ppt/slideLayouts/slideLayout1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315945"/>
      </p:ext>
    </p:extLst>
  </p:cSld>
  <p:clrMapOvr>
    <a:masterClrMapping/>
  </p:clrMapOvr>
</p:sldLayout>
</file>

<file path=ppt/slideLayouts/slideLayout1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168433"/>
      </p:ext>
    </p:extLst>
  </p:cSld>
  <p:clrMapOvr>
    <a:masterClrMapping/>
  </p:clrMapOvr>
</p:sldLayout>
</file>

<file path=ppt/slideLayouts/slideLayout12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912815"/>
      </p:ext>
    </p:extLst>
  </p:cSld>
  <p:clrMapOvr>
    <a:masterClrMapping/>
  </p:clrMapOvr>
</p:sldLayout>
</file>

<file path=ppt/slideLayouts/slideLayout1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511262"/>
      </p:ext>
    </p:extLst>
  </p:cSld>
  <p:clrMapOvr>
    <a:masterClrMapping/>
  </p:clrMapOvr>
</p:sldLayout>
</file>

<file path=ppt/slideLayouts/slideLayout12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344638"/>
      </p:ext>
    </p:extLst>
  </p:cSld>
  <p:clrMapOvr>
    <a:masterClrMapping/>
  </p:clrMapOvr>
</p:sldLayout>
</file>

<file path=ppt/slideLayouts/slideLayout1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845992"/>
      </p:ext>
    </p:extLst>
  </p:cSld>
  <p:clrMapOvr>
    <a:masterClrMapping/>
  </p:clrMapOvr>
</p:sldLayout>
</file>

<file path=ppt/slideLayouts/slideLayout1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356472"/>
      </p:ext>
    </p:extLst>
  </p:cSld>
  <p:clrMapOvr>
    <a:masterClrMapping/>
  </p:clrMapOvr>
</p:sldLayout>
</file>

<file path=ppt/slideLayouts/slideLayout12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79096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F427B-0806-414F-A563-222133BFC91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93F35-482B-44EE-94C5-AB5E7BC53B8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621845"/>
      </p:ext>
    </p:extLst>
  </p:cSld>
  <p:clrMapOvr>
    <a:masterClrMapping/>
  </p:clrMapOvr>
</p:sldLayout>
</file>

<file path=ppt/slideLayouts/slideLayout12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605686"/>
      </p:ext>
    </p:extLst>
  </p:cSld>
  <p:clrMapOvr>
    <a:masterClrMapping/>
  </p:clrMapOvr>
</p:sldLayout>
</file>

<file path=ppt/slideLayouts/slideLayout1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424456"/>
      </p:ext>
    </p:extLst>
  </p:cSld>
  <p:clrMapOvr>
    <a:masterClrMapping/>
  </p:clrMapOvr>
</p:sldLayout>
</file>

<file path=ppt/slideLayouts/slideLayout12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957543"/>
      </p:ext>
    </p:extLst>
  </p:cSld>
  <p:clrMapOvr>
    <a:masterClrMapping/>
  </p:clrMapOvr>
</p:sldLayout>
</file>

<file path=ppt/slideLayouts/slideLayout1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721202"/>
      </p:ext>
    </p:extLst>
  </p:cSld>
  <p:clrMapOvr>
    <a:masterClrMapping/>
  </p:clrMapOvr>
</p:sldLayout>
</file>

<file path=ppt/slideLayouts/slideLayout12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882742"/>
      </p:ext>
    </p:extLst>
  </p:cSld>
  <p:clrMapOvr>
    <a:masterClrMapping/>
  </p:clrMapOvr>
</p:sldLayout>
</file>

<file path=ppt/slideLayouts/slideLayout12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12235"/>
      </p:ext>
    </p:extLst>
  </p:cSld>
  <p:clrMapOvr>
    <a:masterClrMapping/>
  </p:clrMapOvr>
</p:sldLayout>
</file>

<file path=ppt/slideLayouts/slideLayout1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443540"/>
      </p:ext>
    </p:extLst>
  </p:cSld>
  <p:clrMapOvr>
    <a:masterClrMapping/>
  </p:clrMapOvr>
</p:sldLayout>
</file>

<file path=ppt/slideLayouts/slideLayout12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413588"/>
      </p:ext>
    </p:extLst>
  </p:cSld>
  <p:clrMapOvr>
    <a:masterClrMapping/>
  </p:clrMapOvr>
</p:sldLayout>
</file>

<file path=ppt/slideLayouts/slideLayout1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939528"/>
      </p:ext>
    </p:extLst>
  </p:cSld>
  <p:clrMapOvr>
    <a:masterClrMapping/>
  </p:clrMapOvr>
</p:sldLayout>
</file>

<file path=ppt/slideLayouts/slideLayout12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77176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F427B-0806-414F-A563-222133BFC91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93F35-482B-44EE-94C5-AB5E7BC53B8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329690"/>
      </p:ext>
    </p:extLst>
  </p:cSld>
  <p:clrMapOvr>
    <a:masterClrMapping/>
  </p:clrMapOvr>
</p:sldLayout>
</file>

<file path=ppt/slideLayouts/slideLayout12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541384"/>
      </p:ext>
    </p:extLst>
  </p:cSld>
  <p:clrMapOvr>
    <a:masterClrMapping/>
  </p:clrMapOvr>
</p:sldLayout>
</file>

<file path=ppt/slideLayouts/slideLayout12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709245"/>
      </p:ext>
    </p:extLst>
  </p:cSld>
  <p:clrMapOvr>
    <a:masterClrMapping/>
  </p:clrMapOvr>
</p:sldLayout>
</file>

<file path=ppt/slideLayouts/slideLayout1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27555"/>
      </p:ext>
    </p:extLst>
  </p:cSld>
  <p:clrMapOvr>
    <a:masterClrMapping/>
  </p:clrMapOvr>
</p:sldLayout>
</file>

<file path=ppt/slideLayouts/slideLayout12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580004"/>
      </p:ext>
    </p:extLst>
  </p:cSld>
  <p:clrMapOvr>
    <a:masterClrMapping/>
  </p:clrMapOvr>
</p:sldLayout>
</file>

<file path=ppt/slideLayouts/slideLayout1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498570"/>
      </p:ext>
    </p:extLst>
  </p:cSld>
  <p:clrMapOvr>
    <a:masterClrMapping/>
  </p:clrMapOvr>
</p:sldLayout>
</file>

<file path=ppt/slideLayouts/slideLayout12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038715"/>
      </p:ext>
    </p:extLst>
  </p:cSld>
  <p:clrMapOvr>
    <a:masterClrMapping/>
  </p:clrMapOvr>
</p:sldLayout>
</file>

<file path=ppt/slideLayouts/slideLayout12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301366"/>
      </p:ext>
    </p:extLst>
  </p:cSld>
  <p:clrMapOvr>
    <a:masterClrMapping/>
  </p:clrMapOvr>
</p:sldLayout>
</file>

<file path=ppt/slideLayouts/slideLayout1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376022"/>
      </p:ext>
    </p:extLst>
  </p:cSld>
  <p:clrMapOvr>
    <a:masterClrMapping/>
  </p:clrMapOvr>
</p:sldLayout>
</file>

<file path=ppt/slideLayouts/slideLayout12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861647"/>
      </p:ext>
    </p:extLst>
  </p:cSld>
  <p:clrMapOvr>
    <a:masterClrMapping/>
  </p:clrMapOvr>
</p:sldLayout>
</file>

<file path=ppt/slideLayouts/slideLayout1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65398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F427B-0806-414F-A563-222133BFC91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93F35-482B-44EE-94C5-AB5E7BC53B8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118005"/>
      </p:ext>
    </p:extLst>
  </p:cSld>
  <p:clrMapOvr>
    <a:masterClrMapping/>
  </p:clrMapOvr>
</p:sldLayout>
</file>

<file path=ppt/slideLayouts/slideLayout12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935953"/>
      </p:ext>
    </p:extLst>
  </p:cSld>
  <p:clrMapOvr>
    <a:masterClrMapping/>
  </p:clrMapOvr>
</p:sldLayout>
</file>

<file path=ppt/slideLayouts/slideLayout12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948121"/>
      </p:ext>
    </p:extLst>
  </p:cSld>
  <p:clrMapOvr>
    <a:masterClrMapping/>
  </p:clrMapOvr>
</p:sldLayout>
</file>

<file path=ppt/slideLayouts/slideLayout12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325261"/>
      </p:ext>
    </p:extLst>
  </p:cSld>
  <p:clrMapOvr>
    <a:masterClrMapping/>
  </p:clrMapOvr>
</p:sldLayout>
</file>

<file path=ppt/slideLayouts/slideLayout1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276843"/>
      </p:ext>
    </p:extLst>
  </p:cSld>
  <p:clrMapOvr>
    <a:masterClrMapping/>
  </p:clrMapOvr>
</p:sldLayout>
</file>

<file path=ppt/slideLayouts/slideLayout12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638029"/>
      </p:ext>
    </p:extLst>
  </p:cSld>
  <p:clrMapOvr>
    <a:masterClrMapping/>
  </p:clrMapOvr>
</p:sldLayout>
</file>

<file path=ppt/slideLayouts/slideLayout1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417031"/>
      </p:ext>
    </p:extLst>
  </p:cSld>
  <p:clrMapOvr>
    <a:masterClrMapping/>
  </p:clrMapOvr>
</p:sldLayout>
</file>

<file path=ppt/slideLayouts/slideLayout12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646109"/>
      </p:ext>
    </p:extLst>
  </p:cSld>
  <p:clrMapOvr>
    <a:masterClrMapping/>
  </p:clrMapOvr>
</p:sldLayout>
</file>

<file path=ppt/slideLayouts/slideLayout12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505601"/>
      </p:ext>
    </p:extLst>
  </p:cSld>
  <p:clrMapOvr>
    <a:masterClrMapping/>
  </p:clrMapOvr>
</p:sldLayout>
</file>

<file path=ppt/slideLayouts/slideLayout12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78603"/>
      </p:ext>
    </p:extLst>
  </p:cSld>
  <p:clrMapOvr>
    <a:masterClrMapping/>
  </p:clrMapOvr>
</p:sldLayout>
</file>

<file path=ppt/slideLayouts/slideLayout12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80409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F427B-0806-414F-A563-222133BFC91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93F35-482B-44EE-94C5-AB5E7BC53B8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530329"/>
      </p:ext>
    </p:extLst>
  </p:cSld>
  <p:clrMapOvr>
    <a:masterClrMapping/>
  </p:clrMapOvr>
</p:sldLayout>
</file>

<file path=ppt/slideLayouts/slideLayout1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01120"/>
      </p:ext>
    </p:extLst>
  </p:cSld>
  <p:clrMapOvr>
    <a:masterClrMapping/>
  </p:clrMapOvr>
</p:sldLayout>
</file>

<file path=ppt/slideLayouts/slideLayout12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840503"/>
      </p:ext>
    </p:extLst>
  </p:cSld>
  <p:clrMapOvr>
    <a:masterClrMapping/>
  </p:clrMapOvr>
</p:sldLayout>
</file>

<file path=ppt/slideLayouts/slideLayout12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081635"/>
      </p:ext>
    </p:extLst>
  </p:cSld>
  <p:clrMapOvr>
    <a:masterClrMapping/>
  </p:clrMapOvr>
</p:sldLayout>
</file>

<file path=ppt/slideLayouts/slideLayout12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827831"/>
      </p:ext>
    </p:extLst>
  </p:cSld>
  <p:clrMapOvr>
    <a:masterClrMapping/>
  </p:clrMapOvr>
</p:sldLayout>
</file>

<file path=ppt/slideLayouts/slideLayout1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925145"/>
      </p:ext>
    </p:extLst>
  </p:cSld>
  <p:clrMapOvr>
    <a:masterClrMapping/>
  </p:clrMapOvr>
</p:sldLayout>
</file>

<file path=ppt/slideLayouts/slideLayout12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876263"/>
      </p:ext>
    </p:extLst>
  </p:cSld>
  <p:clrMapOvr>
    <a:masterClrMapping/>
  </p:clrMapOvr>
</p:sldLayout>
</file>

<file path=ppt/slideLayouts/slideLayout1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27285"/>
      </p:ext>
    </p:extLst>
  </p:cSld>
  <p:clrMapOvr>
    <a:masterClrMapping/>
  </p:clrMapOvr>
</p:sldLayout>
</file>

<file path=ppt/slideLayouts/slideLayout12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9391"/>
      </p:ext>
    </p:extLst>
  </p:cSld>
  <p:clrMapOvr>
    <a:masterClrMapping/>
  </p:clrMapOvr>
</p:sldLayout>
</file>

<file path=ppt/slideLayouts/slideLayout12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120295"/>
      </p:ext>
    </p:extLst>
  </p:cSld>
  <p:clrMapOvr>
    <a:masterClrMapping/>
  </p:clrMapOvr>
</p:sldLayout>
</file>

<file path=ppt/slideLayouts/slideLayout12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70020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F427B-0806-414F-A563-222133BFC91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93F35-482B-44EE-94C5-AB5E7BC53B8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447396"/>
      </p:ext>
    </p:extLst>
  </p:cSld>
  <p:clrMapOvr>
    <a:masterClrMapping/>
  </p:clrMapOvr>
</p:sldLayout>
</file>

<file path=ppt/slideLayouts/slideLayout12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905926"/>
      </p:ext>
    </p:extLst>
  </p:cSld>
  <p:clrMapOvr>
    <a:masterClrMapping/>
  </p:clrMapOvr>
</p:sldLayout>
</file>

<file path=ppt/slideLayouts/slideLayout1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333729"/>
      </p:ext>
    </p:extLst>
  </p:cSld>
  <p:clrMapOvr>
    <a:masterClrMapping/>
  </p:clrMapOvr>
</p:sldLayout>
</file>

<file path=ppt/slideLayouts/slideLayout12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509814"/>
      </p:ext>
    </p:extLst>
  </p:cSld>
  <p:clrMapOvr>
    <a:masterClrMapping/>
  </p:clrMapOvr>
</p:sldLayout>
</file>

<file path=ppt/slideLayouts/slideLayout12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411287"/>
      </p:ext>
    </p:extLst>
  </p:cSld>
  <p:clrMapOvr>
    <a:masterClrMapping/>
  </p:clrMapOvr>
</p:sldLayout>
</file>

<file path=ppt/slideLayouts/slideLayout12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558651"/>
      </p:ext>
    </p:extLst>
  </p:cSld>
  <p:clrMapOvr>
    <a:masterClrMapping/>
  </p:clrMapOvr>
</p:sldLayout>
</file>

<file path=ppt/slideLayouts/slideLayout12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32778"/>
      </p:ext>
    </p:extLst>
  </p:cSld>
  <p:clrMapOvr>
    <a:masterClrMapping/>
  </p:clrMapOvr>
</p:sldLayout>
</file>

<file path=ppt/slideLayouts/slideLayout12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981994"/>
      </p:ext>
    </p:extLst>
  </p:cSld>
  <p:clrMapOvr>
    <a:masterClrMapping/>
  </p:clrMapOvr>
</p:sldLayout>
</file>

<file path=ppt/slideLayouts/slideLayout1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72770"/>
      </p:ext>
    </p:extLst>
  </p:cSld>
  <p:clrMapOvr>
    <a:masterClrMapping/>
  </p:clrMapOvr>
</p:sldLayout>
</file>

<file path=ppt/slideLayouts/slideLayout12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083008"/>
      </p:ext>
    </p:extLst>
  </p:cSld>
  <p:clrMapOvr>
    <a:masterClrMapping/>
  </p:clrMapOvr>
</p:sldLayout>
</file>

<file path=ppt/slideLayouts/slideLayout12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0427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94DB-193C-4355-B2BD-92AF5CE0BF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3117A-E66F-4F5F-A8A2-6ECF1B6238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F427B-0806-414F-A563-222133BFC91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93F35-482B-44EE-94C5-AB5E7BC53B8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040018"/>
      </p:ext>
    </p:extLst>
  </p:cSld>
  <p:clrMapOvr>
    <a:masterClrMapping/>
  </p:clrMapOvr>
</p:sldLayout>
</file>

<file path=ppt/slideLayouts/slideLayout13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65875"/>
      </p:ext>
    </p:extLst>
  </p:cSld>
  <p:clrMapOvr>
    <a:masterClrMapping/>
  </p:clrMapOvr>
</p:sldLayout>
</file>

<file path=ppt/slideLayouts/slideLayout13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383486"/>
      </p:ext>
    </p:extLst>
  </p:cSld>
  <p:clrMapOvr>
    <a:masterClrMapping/>
  </p:clrMapOvr>
</p:sldLayout>
</file>

<file path=ppt/slideLayouts/slideLayout1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258602"/>
      </p:ext>
    </p:extLst>
  </p:cSld>
  <p:clrMapOvr>
    <a:masterClrMapping/>
  </p:clrMapOvr>
</p:sldLayout>
</file>

<file path=ppt/slideLayouts/slideLayout13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867250"/>
      </p:ext>
    </p:extLst>
  </p:cSld>
  <p:clrMapOvr>
    <a:masterClrMapping/>
  </p:clrMapOvr>
</p:sldLayout>
</file>

<file path=ppt/slideLayouts/slideLayout13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77641"/>
      </p:ext>
    </p:extLst>
  </p:cSld>
  <p:clrMapOvr>
    <a:masterClrMapping/>
  </p:clrMapOvr>
</p:sldLayout>
</file>

<file path=ppt/slideLayouts/slideLayout13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401377"/>
      </p:ext>
    </p:extLst>
  </p:cSld>
  <p:clrMapOvr>
    <a:masterClrMapping/>
  </p:clrMapOvr>
</p:sldLayout>
</file>

<file path=ppt/slideLayouts/slideLayout13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540823"/>
      </p:ext>
    </p:extLst>
  </p:cSld>
  <p:clrMapOvr>
    <a:masterClrMapping/>
  </p:clrMapOvr>
</p:sldLayout>
</file>

<file path=ppt/slideLayouts/slideLayout13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450091"/>
      </p:ext>
    </p:extLst>
  </p:cSld>
  <p:clrMapOvr>
    <a:masterClrMapping/>
  </p:clrMapOvr>
</p:sldLayout>
</file>

<file path=ppt/slideLayouts/slideLayout1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758386"/>
      </p:ext>
    </p:extLst>
  </p:cSld>
  <p:clrMapOvr>
    <a:masterClrMapping/>
  </p:clrMapOvr>
</p:sldLayout>
</file>

<file path=ppt/slideLayouts/slideLayout13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40700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F427B-0806-414F-A563-222133BFC91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93F35-482B-44EE-94C5-AB5E7BC53B8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338346"/>
      </p:ext>
    </p:extLst>
  </p:cSld>
  <p:clrMapOvr>
    <a:masterClrMapping/>
  </p:clrMapOvr>
</p:sldLayout>
</file>

<file path=ppt/slideLayouts/slideLayout13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817978"/>
      </p:ext>
    </p:extLst>
  </p:cSld>
  <p:clrMapOvr>
    <a:masterClrMapping/>
  </p:clrMapOvr>
</p:sldLayout>
</file>

<file path=ppt/slideLayouts/slideLayout13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625943"/>
      </p:ext>
    </p:extLst>
  </p:cSld>
  <p:clrMapOvr>
    <a:masterClrMapping/>
  </p:clrMapOvr>
</p:sldLayout>
</file>

<file path=ppt/slideLayouts/slideLayout13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480861"/>
      </p:ext>
    </p:extLst>
  </p:cSld>
  <p:clrMapOvr>
    <a:masterClrMapping/>
  </p:clrMapOvr>
</p:sldLayout>
</file>

<file path=ppt/slideLayouts/slideLayout1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977369"/>
      </p:ext>
    </p:extLst>
  </p:cSld>
  <p:clrMapOvr>
    <a:masterClrMapping/>
  </p:clrMapOvr>
</p:sldLayout>
</file>

<file path=ppt/slideLayouts/slideLayout13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203607"/>
      </p:ext>
    </p:extLst>
  </p:cSld>
  <p:clrMapOvr>
    <a:masterClrMapping/>
  </p:clrMapOvr>
</p:sldLayout>
</file>

<file path=ppt/slideLayouts/slideLayout13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367913"/>
      </p:ext>
    </p:extLst>
  </p:cSld>
  <p:clrMapOvr>
    <a:masterClrMapping/>
  </p:clrMapOvr>
</p:sldLayout>
</file>

<file path=ppt/slideLayouts/slideLayout13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336404"/>
      </p:ext>
    </p:extLst>
  </p:cSld>
  <p:clrMapOvr>
    <a:masterClrMapping/>
  </p:clrMapOvr>
</p:sldLayout>
</file>

<file path=ppt/slideLayouts/slideLayout13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753133"/>
      </p:ext>
    </p:extLst>
  </p:cSld>
  <p:clrMapOvr>
    <a:masterClrMapping/>
  </p:clrMapOvr>
</p:sldLayout>
</file>

<file path=ppt/slideLayouts/slideLayout13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517614"/>
      </p:ext>
    </p:extLst>
  </p:cSld>
  <p:clrMapOvr>
    <a:masterClrMapping/>
  </p:clrMapOvr>
</p:sldLayout>
</file>

<file path=ppt/slideLayouts/slideLayout1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34750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F427B-0806-414F-A563-222133BFC91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93F35-482B-44EE-94C5-AB5E7BC53B8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002943"/>
      </p:ext>
    </p:extLst>
  </p:cSld>
  <p:clrMapOvr>
    <a:masterClrMapping/>
  </p:clrMapOvr>
</p:sldLayout>
</file>

<file path=ppt/slideLayouts/slideLayout13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946559"/>
      </p:ext>
    </p:extLst>
  </p:cSld>
  <p:clrMapOvr>
    <a:masterClrMapping/>
  </p:clrMapOvr>
</p:sldLayout>
</file>

<file path=ppt/slideLayouts/slideLayout13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524157"/>
      </p:ext>
    </p:extLst>
  </p:cSld>
  <p:clrMapOvr>
    <a:masterClrMapping/>
  </p:clrMapOvr>
</p:sldLayout>
</file>

<file path=ppt/slideLayouts/slideLayout13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538820"/>
      </p:ext>
    </p:extLst>
  </p:cSld>
  <p:clrMapOvr>
    <a:masterClrMapping/>
  </p:clrMapOvr>
</p:sldLayout>
</file>

<file path=ppt/slideLayouts/slideLayout13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829232"/>
      </p:ext>
    </p:extLst>
  </p:cSld>
  <p:clrMapOvr>
    <a:masterClrMapping/>
  </p:clrMapOvr>
</p:sldLayout>
</file>

<file path=ppt/slideLayouts/slideLayout1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539646"/>
      </p:ext>
    </p:extLst>
  </p:cSld>
  <p:clrMapOvr>
    <a:masterClrMapping/>
  </p:clrMapOvr>
</p:sldLayout>
</file>

<file path=ppt/slideLayouts/slideLayout13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717969"/>
      </p:ext>
    </p:extLst>
  </p:cSld>
  <p:clrMapOvr>
    <a:masterClrMapping/>
  </p:clrMapOvr>
</p:sldLayout>
</file>

<file path=ppt/slideLayouts/slideLayout13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951438"/>
      </p:ext>
    </p:extLst>
  </p:cSld>
  <p:clrMapOvr>
    <a:masterClrMapping/>
  </p:clrMapOvr>
</p:sldLayout>
</file>

<file path=ppt/slideLayouts/slideLayout13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6261"/>
      </p:ext>
    </p:extLst>
  </p:cSld>
  <p:clrMapOvr>
    <a:masterClrMapping/>
  </p:clrMapOvr>
</p:sldLayout>
</file>

<file path=ppt/slideLayouts/slideLayout13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16655"/>
      </p:ext>
    </p:extLst>
  </p:cSld>
  <p:clrMapOvr>
    <a:masterClrMapping/>
  </p:clrMapOvr>
</p:sldLayout>
</file>

<file path=ppt/slideLayouts/slideLayout13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63717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F427B-0806-414F-A563-222133BFC91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93F35-482B-44EE-94C5-AB5E7BC53B8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026107"/>
      </p:ext>
    </p:extLst>
  </p:cSld>
  <p:clrMapOvr>
    <a:masterClrMapping/>
  </p:clrMapOvr>
</p:sldLayout>
</file>

<file path=ppt/slideLayouts/slideLayout1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141563"/>
      </p:ext>
    </p:extLst>
  </p:cSld>
  <p:clrMapOvr>
    <a:masterClrMapping/>
  </p:clrMapOvr>
</p:sldLayout>
</file>

<file path=ppt/slideLayouts/slideLayout13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198300"/>
      </p:ext>
    </p:extLst>
  </p:cSld>
  <p:clrMapOvr>
    <a:masterClrMapping/>
  </p:clrMapOvr>
</p:sldLayout>
</file>

<file path=ppt/slideLayouts/slideLayout13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521348"/>
      </p:ext>
    </p:extLst>
  </p:cSld>
  <p:clrMapOvr>
    <a:masterClrMapping/>
  </p:clrMapOvr>
</p:sldLayout>
</file>

<file path=ppt/slideLayouts/slideLayout13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980636"/>
      </p:ext>
    </p:extLst>
  </p:cSld>
  <p:clrMapOvr>
    <a:masterClrMapping/>
  </p:clrMapOvr>
</p:sldLayout>
</file>

<file path=ppt/slideLayouts/slideLayout13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438743"/>
      </p:ext>
    </p:extLst>
  </p:cSld>
  <p:clrMapOvr>
    <a:masterClrMapping/>
  </p:clrMapOvr>
</p:sldLayout>
</file>

<file path=ppt/slideLayouts/slideLayout1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62994"/>
      </p:ext>
    </p:extLst>
  </p:cSld>
  <p:clrMapOvr>
    <a:masterClrMapping/>
  </p:clrMapOvr>
</p:sldLayout>
</file>

<file path=ppt/slideLayouts/slideLayout13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082949"/>
      </p:ext>
    </p:extLst>
  </p:cSld>
  <p:clrMapOvr>
    <a:masterClrMapping/>
  </p:clrMapOvr>
</p:sldLayout>
</file>

<file path=ppt/slideLayouts/slideLayout13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1577"/>
      </p:ext>
    </p:extLst>
  </p:cSld>
  <p:clrMapOvr>
    <a:masterClrMapping/>
  </p:clrMapOvr>
</p:sldLayout>
</file>

<file path=ppt/slideLayouts/slideLayout13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583943"/>
      </p:ext>
    </p:extLst>
  </p:cSld>
  <p:clrMapOvr>
    <a:masterClrMapping/>
  </p:clrMapOvr>
</p:sldLayout>
</file>

<file path=ppt/slideLayouts/slideLayout13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93507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F427B-0806-414F-A563-222133BFC91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93F35-482B-44EE-94C5-AB5E7BC53B8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403977"/>
      </p:ext>
    </p:extLst>
  </p:cSld>
  <p:clrMapOvr>
    <a:masterClrMapping/>
  </p:clrMapOvr>
</p:sldLayout>
</file>

<file path=ppt/slideLayouts/slideLayout13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937939"/>
      </p:ext>
    </p:extLst>
  </p:cSld>
  <p:clrMapOvr>
    <a:masterClrMapping/>
  </p:clrMapOvr>
</p:sldLayout>
</file>

<file path=ppt/slideLayouts/slideLayout13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635771"/>
      </p:ext>
    </p:extLst>
  </p:cSld>
  <p:clrMapOvr>
    <a:masterClrMapping/>
  </p:clrMapOvr>
</p:sldLayout>
</file>

<file path=ppt/slideLayouts/slideLayout13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21905"/>
      </p:ext>
    </p:extLst>
  </p:cSld>
  <p:clrMapOvr>
    <a:masterClrMapping/>
  </p:clrMapOvr>
</p:sldLayout>
</file>

<file path=ppt/slideLayouts/slideLayout13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836365"/>
      </p:ext>
    </p:extLst>
  </p:cSld>
  <p:clrMapOvr>
    <a:masterClrMapping/>
  </p:clrMapOvr>
</p:sldLayout>
</file>

<file path=ppt/slideLayouts/slideLayout13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554225"/>
      </p:ext>
    </p:extLst>
  </p:cSld>
  <p:clrMapOvr>
    <a:masterClrMapping/>
  </p:clrMapOvr>
</p:sldLayout>
</file>

<file path=ppt/slideLayouts/slideLayout13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526192"/>
      </p:ext>
    </p:extLst>
  </p:cSld>
  <p:clrMapOvr>
    <a:masterClrMapping/>
  </p:clrMapOvr>
</p:sldLayout>
</file>

<file path=ppt/slideLayouts/slideLayout13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073336"/>
      </p:ext>
    </p:extLst>
  </p:cSld>
  <p:clrMapOvr>
    <a:masterClrMapping/>
  </p:clrMapOvr>
</p:sldLayout>
</file>

<file path=ppt/slideLayouts/slideLayout13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877590"/>
      </p:ext>
    </p:extLst>
  </p:cSld>
  <p:clrMapOvr>
    <a:masterClrMapping/>
  </p:clrMapOvr>
</p:sldLayout>
</file>

<file path=ppt/slideLayouts/slideLayout13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85690"/>
      </p:ext>
    </p:extLst>
  </p:cSld>
  <p:clrMapOvr>
    <a:masterClrMapping/>
  </p:clrMapOvr>
</p:sldLayout>
</file>

<file path=ppt/slideLayouts/slideLayout13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29588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F427B-0806-414F-A563-222133BFC91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93F35-482B-44EE-94C5-AB5E7BC53B8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092727"/>
      </p:ext>
    </p:extLst>
  </p:cSld>
  <p:clrMapOvr>
    <a:masterClrMapping/>
  </p:clrMapOvr>
</p:sldLayout>
</file>

<file path=ppt/slideLayouts/slideLayout13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282424"/>
      </p:ext>
    </p:extLst>
  </p:cSld>
  <p:clrMapOvr>
    <a:masterClrMapping/>
  </p:clrMapOvr>
</p:sldLayout>
</file>

<file path=ppt/slideLayouts/slideLayout13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630890"/>
      </p:ext>
    </p:extLst>
  </p:cSld>
  <p:clrMapOvr>
    <a:masterClrMapping/>
  </p:clrMapOvr>
</p:sldLayout>
</file>

<file path=ppt/slideLayouts/slideLayout13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137371"/>
      </p:ext>
    </p:extLst>
  </p:cSld>
  <p:clrMapOvr>
    <a:masterClrMapping/>
  </p:clrMapOvr>
</p:sldLayout>
</file>

<file path=ppt/slideLayouts/slideLayout13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1AEA-350D-4028-B92A-50FDAA3F3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A4CE-0C2B-4511-B846-2EBEF86445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648915"/>
      </p:ext>
    </p:extLst>
  </p:cSld>
  <p:clrMapOvr>
    <a:masterClrMapping/>
  </p:clrMapOvr>
</p:sldLayout>
</file>

<file path=ppt/slideLayouts/slideLayout13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7D304-1270-44D9-B599-BED1EB01A0E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4FB49-3ADA-4AE2-AC48-F7B4BCE9969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030879"/>
      </p:ext>
    </p:extLst>
  </p:cSld>
  <p:clrMapOvr>
    <a:masterClrMapping/>
  </p:clrMapOvr>
</p:sldLayout>
</file>

<file path=ppt/slideLayouts/slideLayout13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7D304-1270-44D9-B599-BED1EB01A0E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4FB49-3ADA-4AE2-AC48-F7B4BCE9969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965757"/>
      </p:ext>
    </p:extLst>
  </p:cSld>
  <p:clrMapOvr>
    <a:masterClrMapping/>
  </p:clrMapOvr>
</p:sldLayout>
</file>

<file path=ppt/slideLayouts/slideLayout13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7D304-1270-44D9-B599-BED1EB01A0E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4FB49-3ADA-4AE2-AC48-F7B4BCE9969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145351"/>
      </p:ext>
    </p:extLst>
  </p:cSld>
  <p:clrMapOvr>
    <a:masterClrMapping/>
  </p:clrMapOvr>
</p:sldLayout>
</file>

<file path=ppt/slideLayouts/slideLayout1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7D304-1270-44D9-B599-BED1EB01A0E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4FB49-3ADA-4AE2-AC48-F7B4BCE9969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896413"/>
      </p:ext>
    </p:extLst>
  </p:cSld>
  <p:clrMapOvr>
    <a:masterClrMapping/>
  </p:clrMapOvr>
</p:sldLayout>
</file>

<file path=ppt/slideLayouts/slideLayout13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7D304-1270-44D9-B599-BED1EB01A0E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4FB49-3ADA-4AE2-AC48-F7B4BCE9969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823467"/>
      </p:ext>
    </p:extLst>
  </p:cSld>
  <p:clrMapOvr>
    <a:masterClrMapping/>
  </p:clrMapOvr>
</p:sldLayout>
</file>

<file path=ppt/slideLayouts/slideLayout13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7D304-1270-44D9-B599-BED1EB01A0E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4FB49-3ADA-4AE2-AC48-F7B4BCE9969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96845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F427B-0806-414F-A563-222133BFC91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93F35-482B-44EE-94C5-AB5E7BC53B8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419199"/>
      </p:ext>
    </p:extLst>
  </p:cSld>
  <p:clrMapOvr>
    <a:masterClrMapping/>
  </p:clrMapOvr>
</p:sldLayout>
</file>

<file path=ppt/slideLayouts/slideLayout13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7D304-1270-44D9-B599-BED1EB01A0E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4FB49-3ADA-4AE2-AC48-F7B4BCE9969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675058"/>
      </p:ext>
    </p:extLst>
  </p:cSld>
  <p:clrMapOvr>
    <a:masterClrMapping/>
  </p:clrMapOvr>
</p:sldLayout>
</file>

<file path=ppt/slideLayouts/slideLayout13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7D304-1270-44D9-B599-BED1EB01A0E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4FB49-3ADA-4AE2-AC48-F7B4BCE9969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305385"/>
      </p:ext>
    </p:extLst>
  </p:cSld>
  <p:clrMapOvr>
    <a:masterClrMapping/>
  </p:clrMapOvr>
</p:sldLayout>
</file>

<file path=ppt/slideLayouts/slideLayout13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7D304-1270-44D9-B599-BED1EB01A0E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4FB49-3ADA-4AE2-AC48-F7B4BCE9969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554727"/>
      </p:ext>
    </p:extLst>
  </p:cSld>
  <p:clrMapOvr>
    <a:masterClrMapping/>
  </p:clrMapOvr>
</p:sldLayout>
</file>

<file path=ppt/slideLayouts/slideLayout13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7D304-1270-44D9-B599-BED1EB01A0E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4FB49-3ADA-4AE2-AC48-F7B4BCE9969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886062"/>
      </p:ext>
    </p:extLst>
  </p:cSld>
  <p:clrMapOvr>
    <a:masterClrMapping/>
  </p:clrMapOvr>
</p:sldLayout>
</file>

<file path=ppt/slideLayouts/slideLayout13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7D304-1270-44D9-B599-BED1EB01A0E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4FB49-3ADA-4AE2-AC48-F7B4BCE9969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778055"/>
      </p:ext>
    </p:extLst>
  </p:cSld>
  <p:clrMapOvr>
    <a:masterClrMapping/>
  </p:clrMapOvr>
</p:sldLayout>
</file>

<file path=ppt/slideLayouts/slideLayout13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53D7F-F08B-40B9-9350-00855BABDE1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4CD1A-4A94-4870-B178-9B2A1C4F12C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058961"/>
      </p:ext>
    </p:extLst>
  </p:cSld>
  <p:clrMapOvr>
    <a:masterClrMapping/>
  </p:clrMapOvr>
</p:sldLayout>
</file>

<file path=ppt/slideLayouts/slideLayout13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53D7F-F08B-40B9-9350-00855BABDE1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4CD1A-4A94-4870-B178-9B2A1C4F12C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473243"/>
      </p:ext>
    </p:extLst>
  </p:cSld>
  <p:clrMapOvr>
    <a:masterClrMapping/>
  </p:clrMapOvr>
</p:sldLayout>
</file>

<file path=ppt/slideLayouts/slideLayout13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53D7F-F08B-40B9-9350-00855BABDE1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4CD1A-4A94-4870-B178-9B2A1C4F12C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083737"/>
      </p:ext>
    </p:extLst>
  </p:cSld>
  <p:clrMapOvr>
    <a:masterClrMapping/>
  </p:clrMapOvr>
</p:sldLayout>
</file>

<file path=ppt/slideLayouts/slideLayout13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53D7F-F08B-40B9-9350-00855BABDE1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4CD1A-4A94-4870-B178-9B2A1C4F12C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710910"/>
      </p:ext>
    </p:extLst>
  </p:cSld>
  <p:clrMapOvr>
    <a:masterClrMapping/>
  </p:clrMapOvr>
</p:sldLayout>
</file>

<file path=ppt/slideLayouts/slideLayout13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53D7F-F08B-40B9-9350-00855BABDE1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4CD1A-4A94-4870-B178-9B2A1C4F12C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36708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F427B-0806-414F-A563-222133BFC91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93F35-482B-44EE-94C5-AB5E7BC53B8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722759"/>
      </p:ext>
    </p:extLst>
  </p:cSld>
  <p:clrMapOvr>
    <a:masterClrMapping/>
  </p:clrMapOvr>
</p:sldLayout>
</file>

<file path=ppt/slideLayouts/slideLayout13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53D7F-F08B-40B9-9350-00855BABDE1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4CD1A-4A94-4870-B178-9B2A1C4F12C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489700"/>
      </p:ext>
    </p:extLst>
  </p:cSld>
  <p:clrMapOvr>
    <a:masterClrMapping/>
  </p:clrMapOvr>
</p:sldLayout>
</file>

<file path=ppt/slideLayouts/slideLayout13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53D7F-F08B-40B9-9350-00855BABDE1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4CD1A-4A94-4870-B178-9B2A1C4F12C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915388"/>
      </p:ext>
    </p:extLst>
  </p:cSld>
  <p:clrMapOvr>
    <a:masterClrMapping/>
  </p:clrMapOvr>
</p:sldLayout>
</file>

<file path=ppt/slideLayouts/slideLayout13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53D7F-F08B-40B9-9350-00855BABDE1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4CD1A-4A94-4870-B178-9B2A1C4F12C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603376"/>
      </p:ext>
    </p:extLst>
  </p:cSld>
  <p:clrMapOvr>
    <a:masterClrMapping/>
  </p:clrMapOvr>
</p:sldLayout>
</file>

<file path=ppt/slideLayouts/slideLayout13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53D7F-F08B-40B9-9350-00855BABDE1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4CD1A-4A94-4870-B178-9B2A1C4F12C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354003"/>
      </p:ext>
    </p:extLst>
  </p:cSld>
  <p:clrMapOvr>
    <a:masterClrMapping/>
  </p:clrMapOvr>
</p:sldLayout>
</file>

<file path=ppt/slideLayouts/slideLayout13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53D7F-F08B-40B9-9350-00855BABDE1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4CD1A-4A94-4870-B178-9B2A1C4F12C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273537"/>
      </p:ext>
    </p:extLst>
  </p:cSld>
  <p:clrMapOvr>
    <a:masterClrMapping/>
  </p:clrMapOvr>
</p:sldLayout>
</file>

<file path=ppt/slideLayouts/slideLayout13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53D7F-F08B-40B9-9350-00855BABDE1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4CD1A-4A94-4870-B178-9B2A1C4F12C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676442"/>
      </p:ext>
    </p:extLst>
  </p:cSld>
  <p:clrMapOvr>
    <a:masterClrMapping/>
  </p:clrMapOvr>
</p:sldLayout>
</file>

<file path=ppt/slideLayouts/slideLayout13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037223"/>
      </p:ext>
    </p:extLst>
  </p:cSld>
  <p:clrMapOvr>
    <a:masterClrMapping/>
  </p:clrMapOvr>
</p:sldLayout>
</file>

<file path=ppt/slideLayouts/slideLayout13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572644"/>
      </p:ext>
    </p:extLst>
  </p:cSld>
  <p:clrMapOvr>
    <a:masterClrMapping/>
  </p:clrMapOvr>
</p:sldLayout>
</file>

<file path=ppt/slideLayouts/slideLayout13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795624"/>
      </p:ext>
    </p:extLst>
  </p:cSld>
  <p:clrMapOvr>
    <a:masterClrMapping/>
  </p:clrMapOvr>
</p:sldLayout>
</file>

<file path=ppt/slideLayouts/slideLayout13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44985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F427B-0806-414F-A563-222133BFC91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93F35-482B-44EE-94C5-AB5E7BC53B8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771968"/>
      </p:ext>
    </p:extLst>
  </p:cSld>
  <p:clrMapOvr>
    <a:masterClrMapping/>
  </p:clrMapOvr>
</p:sldLayout>
</file>

<file path=ppt/slideLayouts/slideLayout13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321561"/>
      </p:ext>
    </p:extLst>
  </p:cSld>
  <p:clrMapOvr>
    <a:masterClrMapping/>
  </p:clrMapOvr>
</p:sldLayout>
</file>

<file path=ppt/slideLayouts/slideLayout13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524411"/>
      </p:ext>
    </p:extLst>
  </p:cSld>
  <p:clrMapOvr>
    <a:masterClrMapping/>
  </p:clrMapOvr>
</p:sldLayout>
</file>

<file path=ppt/slideLayouts/slideLayout13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773959"/>
      </p:ext>
    </p:extLst>
  </p:cSld>
  <p:clrMapOvr>
    <a:masterClrMapping/>
  </p:clrMapOvr>
</p:sldLayout>
</file>

<file path=ppt/slideLayouts/slideLayout13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396859"/>
      </p:ext>
    </p:extLst>
  </p:cSld>
  <p:clrMapOvr>
    <a:masterClrMapping/>
  </p:clrMapOvr>
</p:sldLayout>
</file>

<file path=ppt/slideLayouts/slideLayout13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167963"/>
      </p:ext>
    </p:extLst>
  </p:cSld>
  <p:clrMapOvr>
    <a:masterClrMapping/>
  </p:clrMapOvr>
</p:sldLayout>
</file>

<file path=ppt/slideLayouts/slideLayout13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335031"/>
      </p:ext>
    </p:extLst>
  </p:cSld>
  <p:clrMapOvr>
    <a:masterClrMapping/>
  </p:clrMapOvr>
</p:sldLayout>
</file>

<file path=ppt/slideLayouts/slideLayout13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937637"/>
      </p:ext>
    </p:extLst>
  </p:cSld>
  <p:clrMapOvr>
    <a:masterClrMapping/>
  </p:clrMapOvr>
</p:sldLayout>
</file>

<file path=ppt/slideLayouts/slideLayout13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330714"/>
      </p:ext>
    </p:extLst>
  </p:cSld>
  <p:clrMapOvr>
    <a:masterClrMapping/>
  </p:clrMapOvr>
</p:sldLayout>
</file>

<file path=ppt/slideLayouts/slideLayout13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156805"/>
      </p:ext>
    </p:extLst>
  </p:cSld>
  <p:clrMapOvr>
    <a:masterClrMapping/>
  </p:clrMapOvr>
</p:sldLayout>
</file>

<file path=ppt/slideLayouts/slideLayout13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489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F427B-0806-414F-A563-222133BFC91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93F35-482B-44EE-94C5-AB5E7BC53B8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505315"/>
      </p:ext>
    </p:extLst>
  </p:cSld>
  <p:clrMapOvr>
    <a:masterClrMapping/>
  </p:clrMapOvr>
</p:sldLayout>
</file>

<file path=ppt/slideLayouts/slideLayout13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985788"/>
      </p:ext>
    </p:extLst>
  </p:cSld>
  <p:clrMapOvr>
    <a:masterClrMapping/>
  </p:clrMapOvr>
</p:sldLayout>
</file>

<file path=ppt/slideLayouts/slideLayout13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166841"/>
      </p:ext>
    </p:extLst>
  </p:cSld>
  <p:clrMapOvr>
    <a:masterClrMapping/>
  </p:clrMapOvr>
</p:sldLayout>
</file>

<file path=ppt/slideLayouts/slideLayout13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651749"/>
      </p:ext>
    </p:extLst>
  </p:cSld>
  <p:clrMapOvr>
    <a:masterClrMapping/>
  </p:clrMapOvr>
</p:sldLayout>
</file>

<file path=ppt/slideLayouts/slideLayout13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361644"/>
      </p:ext>
    </p:extLst>
  </p:cSld>
  <p:clrMapOvr>
    <a:masterClrMapping/>
  </p:clrMapOvr>
</p:sldLayout>
</file>

<file path=ppt/slideLayouts/slideLayout13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950460"/>
      </p:ext>
    </p:extLst>
  </p:cSld>
  <p:clrMapOvr>
    <a:masterClrMapping/>
  </p:clrMapOvr>
</p:sldLayout>
</file>

<file path=ppt/slideLayouts/slideLayout13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128585"/>
      </p:ext>
    </p:extLst>
  </p:cSld>
  <p:clrMapOvr>
    <a:masterClrMapping/>
  </p:clrMapOvr>
</p:sldLayout>
</file>

<file path=ppt/slideLayouts/slideLayout13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945647"/>
      </p:ext>
    </p:extLst>
  </p:cSld>
  <p:clrMapOvr>
    <a:masterClrMapping/>
  </p:clrMapOvr>
</p:sldLayout>
</file>

<file path=ppt/slideLayouts/slideLayout13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286876"/>
      </p:ext>
    </p:extLst>
  </p:cSld>
  <p:clrMapOvr>
    <a:masterClrMapping/>
  </p:clrMapOvr>
</p:sldLayout>
</file>

<file path=ppt/slideLayouts/slideLayout13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070892"/>
      </p:ext>
    </p:extLst>
  </p:cSld>
  <p:clrMapOvr>
    <a:masterClrMapping/>
  </p:clrMapOvr>
</p:sldLayout>
</file>

<file path=ppt/slideLayouts/slideLayout13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5602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94DB-193C-4355-B2BD-92AF5CE0BF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3117A-E66F-4F5F-A8A2-6ECF1B6238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F427B-0806-414F-A563-222133BFC91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93F35-482B-44EE-94C5-AB5E7BC53B8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707498"/>
      </p:ext>
    </p:extLst>
  </p:cSld>
  <p:clrMapOvr>
    <a:masterClrMapping/>
  </p:clrMapOvr>
</p:sldLayout>
</file>

<file path=ppt/slideLayouts/slideLayout14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443042"/>
      </p:ext>
    </p:extLst>
  </p:cSld>
  <p:clrMapOvr>
    <a:masterClrMapping/>
  </p:clrMapOvr>
</p:sldLayout>
</file>

<file path=ppt/slideLayouts/slideLayout14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526194"/>
      </p:ext>
    </p:extLst>
  </p:cSld>
  <p:clrMapOvr>
    <a:masterClrMapping/>
  </p:clrMapOvr>
</p:sldLayout>
</file>

<file path=ppt/slideLayouts/slideLayout14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502589"/>
      </p:ext>
    </p:extLst>
  </p:cSld>
  <p:clrMapOvr>
    <a:masterClrMapping/>
  </p:clrMapOvr>
</p:sldLayout>
</file>

<file path=ppt/slideLayouts/slideLayout14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296856"/>
      </p:ext>
    </p:extLst>
  </p:cSld>
  <p:clrMapOvr>
    <a:masterClrMapping/>
  </p:clrMapOvr>
</p:sldLayout>
</file>

<file path=ppt/slideLayouts/slideLayout14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723026"/>
      </p:ext>
    </p:extLst>
  </p:cSld>
  <p:clrMapOvr>
    <a:masterClrMapping/>
  </p:clrMapOvr>
</p:sldLayout>
</file>

<file path=ppt/slideLayouts/slideLayout14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210477"/>
      </p:ext>
    </p:extLst>
  </p:cSld>
  <p:clrMapOvr>
    <a:masterClrMapping/>
  </p:clrMapOvr>
</p:sldLayout>
</file>

<file path=ppt/slideLayouts/slideLayout14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972721"/>
      </p:ext>
    </p:extLst>
  </p:cSld>
  <p:clrMapOvr>
    <a:masterClrMapping/>
  </p:clrMapOvr>
</p:sldLayout>
</file>

<file path=ppt/slideLayouts/slideLayout14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432374"/>
      </p:ext>
    </p:extLst>
  </p:cSld>
  <p:clrMapOvr>
    <a:masterClrMapping/>
  </p:clrMapOvr>
</p:sldLayout>
</file>

<file path=ppt/slideLayouts/slideLayout14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862616"/>
      </p:ext>
    </p:extLst>
  </p:cSld>
  <p:clrMapOvr>
    <a:masterClrMapping/>
  </p:clrMapOvr>
</p:sldLayout>
</file>

<file path=ppt/slideLayouts/slideLayout14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88824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F427B-0806-414F-A563-222133BFC91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93F35-482B-44EE-94C5-AB5E7BC53B8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434591"/>
      </p:ext>
    </p:extLst>
  </p:cSld>
  <p:clrMapOvr>
    <a:masterClrMapping/>
  </p:clrMapOvr>
</p:sldLayout>
</file>

<file path=ppt/slideLayouts/slideLayout14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320627"/>
      </p:ext>
    </p:extLst>
  </p:cSld>
  <p:clrMapOvr>
    <a:masterClrMapping/>
  </p:clrMapOvr>
</p:sldLayout>
</file>

<file path=ppt/slideLayouts/slideLayout14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941722"/>
      </p:ext>
    </p:extLst>
  </p:cSld>
  <p:clrMapOvr>
    <a:masterClrMapping/>
  </p:clrMapOvr>
</p:sldLayout>
</file>

<file path=ppt/slideLayouts/slideLayout14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467473"/>
      </p:ext>
    </p:extLst>
  </p:cSld>
  <p:clrMapOvr>
    <a:masterClrMapping/>
  </p:clrMapOvr>
</p:sldLayout>
</file>

<file path=ppt/slideLayouts/slideLayout14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40356"/>
      </p:ext>
    </p:extLst>
  </p:cSld>
  <p:clrMapOvr>
    <a:masterClrMapping/>
  </p:clrMapOvr>
</p:sldLayout>
</file>

<file path=ppt/slideLayouts/slideLayout14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399200"/>
      </p:ext>
    </p:extLst>
  </p:cSld>
  <p:clrMapOvr>
    <a:masterClrMapping/>
  </p:clrMapOvr>
</p:sldLayout>
</file>

<file path=ppt/slideLayouts/slideLayout14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755429"/>
      </p:ext>
    </p:extLst>
  </p:cSld>
  <p:clrMapOvr>
    <a:masterClrMapping/>
  </p:clrMapOvr>
</p:sldLayout>
</file>

<file path=ppt/slideLayouts/slideLayout14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110756"/>
      </p:ext>
    </p:extLst>
  </p:cSld>
  <p:clrMapOvr>
    <a:masterClrMapping/>
  </p:clrMapOvr>
</p:sldLayout>
</file>

<file path=ppt/slideLayouts/slideLayout14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627992"/>
      </p:ext>
    </p:extLst>
  </p:cSld>
  <p:clrMapOvr>
    <a:masterClrMapping/>
  </p:clrMapOvr>
</p:sldLayout>
</file>

<file path=ppt/slideLayouts/slideLayout14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675496"/>
      </p:ext>
    </p:extLst>
  </p:cSld>
  <p:clrMapOvr>
    <a:masterClrMapping/>
  </p:clrMapOvr>
</p:sldLayout>
</file>

<file path=ppt/slideLayouts/slideLayout14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18425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F427B-0806-414F-A563-222133BFC91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93F35-482B-44EE-94C5-AB5E7BC53B8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487691"/>
      </p:ext>
    </p:extLst>
  </p:cSld>
  <p:clrMapOvr>
    <a:masterClrMapping/>
  </p:clrMapOvr>
</p:sldLayout>
</file>

<file path=ppt/slideLayouts/slideLayout14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929635"/>
      </p:ext>
    </p:extLst>
  </p:cSld>
  <p:clrMapOvr>
    <a:masterClrMapping/>
  </p:clrMapOvr>
</p:sldLayout>
</file>

<file path=ppt/slideLayouts/slideLayout14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353735"/>
      </p:ext>
    </p:extLst>
  </p:cSld>
  <p:clrMapOvr>
    <a:masterClrMapping/>
  </p:clrMapOvr>
</p:sldLayout>
</file>

<file path=ppt/slideLayouts/slideLayout14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017796"/>
      </p:ext>
    </p:extLst>
  </p:cSld>
  <p:clrMapOvr>
    <a:masterClrMapping/>
  </p:clrMapOvr>
</p:sldLayout>
</file>

<file path=ppt/slideLayouts/slideLayout14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881350"/>
      </p:ext>
    </p:extLst>
  </p:cSld>
  <p:clrMapOvr>
    <a:masterClrMapping/>
  </p:clrMapOvr>
</p:sldLayout>
</file>

<file path=ppt/slideLayouts/slideLayout14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551968"/>
      </p:ext>
    </p:extLst>
  </p:cSld>
  <p:clrMapOvr>
    <a:masterClrMapping/>
  </p:clrMapOvr>
</p:sldLayout>
</file>

<file path=ppt/slideLayouts/slideLayout14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731079"/>
      </p:ext>
    </p:extLst>
  </p:cSld>
  <p:clrMapOvr>
    <a:masterClrMapping/>
  </p:clrMapOvr>
</p:sldLayout>
</file>

<file path=ppt/slideLayouts/slideLayout14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892220"/>
      </p:ext>
    </p:extLst>
  </p:cSld>
  <p:clrMapOvr>
    <a:masterClrMapping/>
  </p:clrMapOvr>
</p:sldLayout>
</file>

<file path=ppt/slideLayouts/slideLayout14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60554"/>
      </p:ext>
    </p:extLst>
  </p:cSld>
  <p:clrMapOvr>
    <a:masterClrMapping/>
  </p:clrMapOvr>
</p:sldLayout>
</file>

<file path=ppt/slideLayouts/slideLayout14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345723"/>
      </p:ext>
    </p:extLst>
  </p:cSld>
  <p:clrMapOvr>
    <a:masterClrMapping/>
  </p:clrMapOvr>
</p:sldLayout>
</file>

<file path=ppt/slideLayouts/slideLayout14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98109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F427B-0806-414F-A563-222133BFC91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93F35-482B-44EE-94C5-AB5E7BC53B8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819494"/>
      </p:ext>
    </p:extLst>
  </p:cSld>
  <p:clrMapOvr>
    <a:masterClrMapping/>
  </p:clrMapOvr>
</p:sldLayout>
</file>

<file path=ppt/slideLayouts/slideLayout14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29845"/>
      </p:ext>
    </p:extLst>
  </p:cSld>
  <p:clrMapOvr>
    <a:masterClrMapping/>
  </p:clrMapOvr>
</p:sldLayout>
</file>

<file path=ppt/slideLayouts/slideLayout14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404229"/>
      </p:ext>
    </p:extLst>
  </p:cSld>
  <p:clrMapOvr>
    <a:masterClrMapping/>
  </p:clrMapOvr>
</p:sldLayout>
</file>

<file path=ppt/slideLayouts/slideLayout14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398575"/>
      </p:ext>
    </p:extLst>
  </p:cSld>
  <p:clrMapOvr>
    <a:masterClrMapping/>
  </p:clrMapOvr>
</p:sldLayout>
</file>

<file path=ppt/slideLayouts/slideLayout14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187868"/>
      </p:ext>
    </p:extLst>
  </p:cSld>
  <p:clrMapOvr>
    <a:masterClrMapping/>
  </p:clrMapOvr>
</p:sldLayout>
</file>

<file path=ppt/slideLayouts/slideLayout14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222493"/>
      </p:ext>
    </p:extLst>
  </p:cSld>
  <p:clrMapOvr>
    <a:masterClrMapping/>
  </p:clrMapOvr>
</p:sldLayout>
</file>

<file path=ppt/slideLayouts/slideLayout14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976276"/>
      </p:ext>
    </p:extLst>
  </p:cSld>
  <p:clrMapOvr>
    <a:masterClrMapping/>
  </p:clrMapOvr>
</p:sldLayout>
</file>

<file path=ppt/slideLayouts/slideLayout14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784643"/>
      </p:ext>
    </p:extLst>
  </p:cSld>
  <p:clrMapOvr>
    <a:masterClrMapping/>
  </p:clrMapOvr>
</p:sldLayout>
</file>

<file path=ppt/slideLayouts/slideLayout14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040687"/>
      </p:ext>
    </p:extLst>
  </p:cSld>
  <p:clrMapOvr>
    <a:masterClrMapping/>
  </p:clrMapOvr>
</p:sldLayout>
</file>

<file path=ppt/slideLayouts/slideLayout14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839405"/>
      </p:ext>
    </p:extLst>
  </p:cSld>
  <p:clrMapOvr>
    <a:masterClrMapping/>
  </p:clrMapOvr>
</p:sldLayout>
</file>

<file path=ppt/slideLayouts/slideLayout14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08925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F427B-0806-414F-A563-222133BFC91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93F35-482B-44EE-94C5-AB5E7BC53B8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485983"/>
      </p:ext>
    </p:extLst>
  </p:cSld>
  <p:clrMapOvr>
    <a:masterClrMapping/>
  </p:clrMapOvr>
</p:sldLayout>
</file>

<file path=ppt/slideLayouts/slideLayout14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688107"/>
      </p:ext>
    </p:extLst>
  </p:cSld>
  <p:clrMapOvr>
    <a:masterClrMapping/>
  </p:clrMapOvr>
</p:sldLayout>
</file>

<file path=ppt/slideLayouts/slideLayout14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008771"/>
      </p:ext>
    </p:extLst>
  </p:cSld>
  <p:clrMapOvr>
    <a:masterClrMapping/>
  </p:clrMapOvr>
</p:sldLayout>
</file>

<file path=ppt/slideLayouts/slideLayout14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504990"/>
      </p:ext>
    </p:extLst>
  </p:cSld>
  <p:clrMapOvr>
    <a:masterClrMapping/>
  </p:clrMapOvr>
</p:sldLayout>
</file>

<file path=ppt/slideLayouts/slideLayout14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221402"/>
      </p:ext>
    </p:extLst>
  </p:cSld>
  <p:clrMapOvr>
    <a:masterClrMapping/>
  </p:clrMapOvr>
</p:sldLayout>
</file>

<file path=ppt/slideLayouts/slideLayout14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716078"/>
      </p:ext>
    </p:extLst>
  </p:cSld>
  <p:clrMapOvr>
    <a:masterClrMapping/>
  </p:clrMapOvr>
</p:sldLayout>
</file>

<file path=ppt/slideLayouts/slideLayout14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025982"/>
      </p:ext>
    </p:extLst>
  </p:cSld>
  <p:clrMapOvr>
    <a:masterClrMapping/>
  </p:clrMapOvr>
</p:sldLayout>
</file>

<file path=ppt/slideLayouts/slideLayout14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13381"/>
      </p:ext>
    </p:extLst>
  </p:cSld>
  <p:clrMapOvr>
    <a:masterClrMapping/>
  </p:clrMapOvr>
</p:sldLayout>
</file>

<file path=ppt/slideLayouts/slideLayout14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908867"/>
      </p:ext>
    </p:extLst>
  </p:cSld>
  <p:clrMapOvr>
    <a:masterClrMapping/>
  </p:clrMapOvr>
</p:sldLayout>
</file>

<file path=ppt/slideLayouts/slideLayout14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245551"/>
      </p:ext>
    </p:extLst>
  </p:cSld>
  <p:clrMapOvr>
    <a:masterClrMapping/>
  </p:clrMapOvr>
</p:sldLayout>
</file>

<file path=ppt/slideLayouts/slideLayout14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91156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F427B-0806-414F-A563-222133BFC91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93F35-482B-44EE-94C5-AB5E7BC53B8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984118"/>
      </p:ext>
    </p:extLst>
  </p:cSld>
  <p:clrMapOvr>
    <a:masterClrMapping/>
  </p:clrMapOvr>
</p:sldLayout>
</file>

<file path=ppt/slideLayouts/slideLayout14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806756"/>
      </p:ext>
    </p:extLst>
  </p:cSld>
  <p:clrMapOvr>
    <a:masterClrMapping/>
  </p:clrMapOvr>
</p:sldLayout>
</file>

<file path=ppt/slideLayouts/slideLayout14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720480"/>
      </p:ext>
    </p:extLst>
  </p:cSld>
  <p:clrMapOvr>
    <a:masterClrMapping/>
  </p:clrMapOvr>
</p:sldLayout>
</file>

<file path=ppt/slideLayouts/slideLayout14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120726"/>
      </p:ext>
    </p:extLst>
  </p:cSld>
  <p:clrMapOvr>
    <a:masterClrMapping/>
  </p:clrMapOvr>
</p:sldLayout>
</file>

<file path=ppt/slideLayouts/slideLayout14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661099"/>
      </p:ext>
    </p:extLst>
  </p:cSld>
  <p:clrMapOvr>
    <a:masterClrMapping/>
  </p:clrMapOvr>
</p:sldLayout>
</file>

<file path=ppt/slideLayouts/slideLayout14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497076"/>
      </p:ext>
    </p:extLst>
  </p:cSld>
  <p:clrMapOvr>
    <a:masterClrMapping/>
  </p:clrMapOvr>
</p:sldLayout>
</file>

<file path=ppt/slideLayouts/slideLayout14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188177"/>
      </p:ext>
    </p:extLst>
  </p:cSld>
  <p:clrMapOvr>
    <a:masterClrMapping/>
  </p:clrMapOvr>
</p:sldLayout>
</file>

<file path=ppt/slideLayouts/slideLayout14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430653"/>
      </p:ext>
    </p:extLst>
  </p:cSld>
  <p:clrMapOvr>
    <a:masterClrMapping/>
  </p:clrMapOvr>
</p:sldLayout>
</file>

<file path=ppt/slideLayouts/slideLayout14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011455"/>
      </p:ext>
    </p:extLst>
  </p:cSld>
  <p:clrMapOvr>
    <a:masterClrMapping/>
  </p:clrMapOvr>
</p:sldLayout>
</file>

<file path=ppt/slideLayouts/slideLayout14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545091"/>
      </p:ext>
    </p:extLst>
  </p:cSld>
  <p:clrMapOvr>
    <a:masterClrMapping/>
  </p:clrMapOvr>
</p:sldLayout>
</file>

<file path=ppt/slideLayouts/slideLayout14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47418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F427B-0806-414F-A563-222133BFC91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93F35-482B-44EE-94C5-AB5E7BC53B8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35278"/>
      </p:ext>
    </p:extLst>
  </p:cSld>
  <p:clrMapOvr>
    <a:masterClrMapping/>
  </p:clrMapOvr>
</p:sldLayout>
</file>

<file path=ppt/slideLayouts/slideLayout14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777612"/>
      </p:ext>
    </p:extLst>
  </p:cSld>
  <p:clrMapOvr>
    <a:masterClrMapping/>
  </p:clrMapOvr>
</p:sldLayout>
</file>

<file path=ppt/slideLayouts/slideLayout14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246206"/>
      </p:ext>
    </p:extLst>
  </p:cSld>
  <p:clrMapOvr>
    <a:masterClrMapping/>
  </p:clrMapOvr>
</p:sldLayout>
</file>

<file path=ppt/slideLayouts/slideLayout14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519857"/>
      </p:ext>
    </p:extLst>
  </p:cSld>
  <p:clrMapOvr>
    <a:masterClrMapping/>
  </p:clrMapOvr>
</p:sldLayout>
</file>

<file path=ppt/slideLayouts/slideLayout14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451731"/>
      </p:ext>
    </p:extLst>
  </p:cSld>
  <p:clrMapOvr>
    <a:masterClrMapping/>
  </p:clrMapOvr>
</p:sldLayout>
</file>

<file path=ppt/slideLayouts/slideLayout14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039299"/>
      </p:ext>
    </p:extLst>
  </p:cSld>
  <p:clrMapOvr>
    <a:masterClrMapping/>
  </p:clrMapOvr>
</p:sldLayout>
</file>

<file path=ppt/slideLayouts/slideLayout14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776452"/>
      </p:ext>
    </p:extLst>
  </p:cSld>
  <p:clrMapOvr>
    <a:masterClrMapping/>
  </p:clrMapOvr>
</p:sldLayout>
</file>

<file path=ppt/slideLayouts/slideLayout14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413211"/>
      </p:ext>
    </p:extLst>
  </p:cSld>
  <p:clrMapOvr>
    <a:masterClrMapping/>
  </p:clrMapOvr>
</p:sldLayout>
</file>

<file path=ppt/slideLayouts/slideLayout14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878467"/>
      </p:ext>
    </p:extLst>
  </p:cSld>
  <p:clrMapOvr>
    <a:masterClrMapping/>
  </p:clrMapOvr>
</p:sldLayout>
</file>

<file path=ppt/slideLayouts/slideLayout14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82121"/>
      </p:ext>
    </p:extLst>
  </p:cSld>
  <p:clrMapOvr>
    <a:masterClrMapping/>
  </p:clrMapOvr>
</p:sldLayout>
</file>

<file path=ppt/slideLayouts/slideLayout14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53276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F427B-0806-414F-A563-222133BFC91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93F35-482B-44EE-94C5-AB5E7BC53B8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969747"/>
      </p:ext>
    </p:extLst>
  </p:cSld>
  <p:clrMapOvr>
    <a:masterClrMapping/>
  </p:clrMapOvr>
</p:sldLayout>
</file>

<file path=ppt/slideLayouts/slideLayout14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152813"/>
      </p:ext>
    </p:extLst>
  </p:cSld>
  <p:clrMapOvr>
    <a:masterClrMapping/>
  </p:clrMapOvr>
</p:sldLayout>
</file>

<file path=ppt/slideLayouts/slideLayout14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201594"/>
      </p:ext>
    </p:extLst>
  </p:cSld>
  <p:clrMapOvr>
    <a:masterClrMapping/>
  </p:clrMapOvr>
</p:sldLayout>
</file>

<file path=ppt/slideLayouts/slideLayout14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533636"/>
      </p:ext>
    </p:extLst>
  </p:cSld>
  <p:clrMapOvr>
    <a:masterClrMapping/>
  </p:clrMapOvr>
</p:sldLayout>
</file>

<file path=ppt/slideLayouts/slideLayout14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10573"/>
      </p:ext>
    </p:extLst>
  </p:cSld>
  <p:clrMapOvr>
    <a:masterClrMapping/>
  </p:clrMapOvr>
</p:sldLayout>
</file>

<file path=ppt/slideLayouts/slideLayout14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040264"/>
      </p:ext>
    </p:extLst>
  </p:cSld>
  <p:clrMapOvr>
    <a:masterClrMapping/>
  </p:clrMapOvr>
</p:sldLayout>
</file>

<file path=ppt/slideLayouts/slideLayout14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23231"/>
      </p:ext>
    </p:extLst>
  </p:cSld>
  <p:clrMapOvr>
    <a:masterClrMapping/>
  </p:clrMapOvr>
</p:sldLayout>
</file>

<file path=ppt/slideLayouts/slideLayout14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215199"/>
      </p:ext>
    </p:extLst>
  </p:cSld>
  <p:clrMapOvr>
    <a:masterClrMapping/>
  </p:clrMapOvr>
</p:sldLayout>
</file>

<file path=ppt/slideLayouts/slideLayout14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029887"/>
      </p:ext>
    </p:extLst>
  </p:cSld>
  <p:clrMapOvr>
    <a:masterClrMapping/>
  </p:clrMapOvr>
</p:sldLayout>
</file>

<file path=ppt/slideLayouts/slideLayout14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89659"/>
      </p:ext>
    </p:extLst>
  </p:cSld>
  <p:clrMapOvr>
    <a:masterClrMapping/>
  </p:clrMapOvr>
</p:sldLayout>
</file>

<file path=ppt/slideLayouts/slideLayout14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84656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F427B-0806-414F-A563-222133BFC91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93F35-482B-44EE-94C5-AB5E7BC53B8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345331"/>
      </p:ext>
    </p:extLst>
  </p:cSld>
  <p:clrMapOvr>
    <a:masterClrMapping/>
  </p:clrMapOvr>
</p:sldLayout>
</file>

<file path=ppt/slideLayouts/slideLayout14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40028"/>
      </p:ext>
    </p:extLst>
  </p:cSld>
  <p:clrMapOvr>
    <a:masterClrMapping/>
  </p:clrMapOvr>
</p:sldLayout>
</file>

<file path=ppt/slideLayouts/slideLayout14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975187"/>
      </p:ext>
    </p:extLst>
  </p:cSld>
  <p:clrMapOvr>
    <a:masterClrMapping/>
  </p:clrMapOvr>
</p:sldLayout>
</file>

<file path=ppt/slideLayouts/slideLayout14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105660"/>
      </p:ext>
    </p:extLst>
  </p:cSld>
  <p:clrMapOvr>
    <a:masterClrMapping/>
  </p:clrMapOvr>
</p:sldLayout>
</file>

<file path=ppt/slideLayouts/slideLayout14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777761"/>
      </p:ext>
    </p:extLst>
  </p:cSld>
  <p:clrMapOvr>
    <a:masterClrMapping/>
  </p:clrMapOvr>
</p:sldLayout>
</file>

<file path=ppt/slideLayouts/slideLayout14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673452"/>
      </p:ext>
    </p:extLst>
  </p:cSld>
  <p:clrMapOvr>
    <a:masterClrMapping/>
  </p:clrMapOvr>
</p:sldLayout>
</file>

<file path=ppt/slideLayouts/slideLayout14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74BA-B0EB-4F11-8A05-AE4D41C2A0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79C9-4707-4526-8744-A5A88A31ECA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972540"/>
      </p:ext>
    </p:extLst>
  </p:cSld>
  <p:clrMapOvr>
    <a:masterClrMapping/>
  </p:clrMapOvr>
</p:sldLayout>
</file>

<file path=ppt/slideLayouts/slideLayout14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A6F0F-83F3-49CA-ACBC-B352B00C818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3E1CF-CC6B-450E-9C06-949F6AC21E2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201154"/>
      </p:ext>
    </p:extLst>
  </p:cSld>
  <p:clrMapOvr>
    <a:masterClrMapping/>
  </p:clrMapOvr>
</p:sldLayout>
</file>

<file path=ppt/slideLayouts/slideLayout14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A6F0F-83F3-49CA-ACBC-B352B00C818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3E1CF-CC6B-450E-9C06-949F6AC21E2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001414"/>
      </p:ext>
    </p:extLst>
  </p:cSld>
  <p:clrMapOvr>
    <a:masterClrMapping/>
  </p:clrMapOvr>
</p:sldLayout>
</file>

<file path=ppt/slideLayouts/slideLayout14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A6F0F-83F3-49CA-ACBC-B352B00C818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3E1CF-CC6B-450E-9C06-949F6AC21E2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735271"/>
      </p:ext>
    </p:extLst>
  </p:cSld>
  <p:clrMapOvr>
    <a:masterClrMapping/>
  </p:clrMapOvr>
</p:sldLayout>
</file>

<file path=ppt/slideLayouts/slideLayout14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A6F0F-83F3-49CA-ACBC-B352B00C818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3E1CF-CC6B-450E-9C06-949F6AC21E2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97435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F427B-0806-414F-A563-222133BFC91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93F35-482B-44EE-94C5-AB5E7BC53B8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466136"/>
      </p:ext>
    </p:extLst>
  </p:cSld>
  <p:clrMapOvr>
    <a:masterClrMapping/>
  </p:clrMapOvr>
</p:sldLayout>
</file>

<file path=ppt/slideLayouts/slideLayout14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A6F0F-83F3-49CA-ACBC-B352B00C818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3E1CF-CC6B-450E-9C06-949F6AC21E2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734283"/>
      </p:ext>
    </p:extLst>
  </p:cSld>
  <p:clrMapOvr>
    <a:masterClrMapping/>
  </p:clrMapOvr>
</p:sldLayout>
</file>

<file path=ppt/slideLayouts/slideLayout14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A6F0F-83F3-49CA-ACBC-B352B00C818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3E1CF-CC6B-450E-9C06-949F6AC21E2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531227"/>
      </p:ext>
    </p:extLst>
  </p:cSld>
  <p:clrMapOvr>
    <a:masterClrMapping/>
  </p:clrMapOvr>
</p:sldLayout>
</file>

<file path=ppt/slideLayouts/slideLayout14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A6F0F-83F3-49CA-ACBC-B352B00C818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3E1CF-CC6B-450E-9C06-949F6AC21E2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54472"/>
      </p:ext>
    </p:extLst>
  </p:cSld>
  <p:clrMapOvr>
    <a:masterClrMapping/>
  </p:clrMapOvr>
</p:sldLayout>
</file>

<file path=ppt/slideLayouts/slideLayout14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A6F0F-83F3-49CA-ACBC-B352B00C818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3E1CF-CC6B-450E-9C06-949F6AC21E2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347920"/>
      </p:ext>
    </p:extLst>
  </p:cSld>
  <p:clrMapOvr>
    <a:masterClrMapping/>
  </p:clrMapOvr>
</p:sldLayout>
</file>

<file path=ppt/slideLayouts/slideLayout14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A6F0F-83F3-49CA-ACBC-B352B00C818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3E1CF-CC6B-450E-9C06-949F6AC21E2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615349"/>
      </p:ext>
    </p:extLst>
  </p:cSld>
  <p:clrMapOvr>
    <a:masterClrMapping/>
  </p:clrMapOvr>
</p:sldLayout>
</file>

<file path=ppt/slideLayouts/slideLayout14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A6F0F-83F3-49CA-ACBC-B352B00C818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3E1CF-CC6B-450E-9C06-949F6AC21E2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024719"/>
      </p:ext>
    </p:extLst>
  </p:cSld>
  <p:clrMapOvr>
    <a:masterClrMapping/>
  </p:clrMapOvr>
</p:sldLayout>
</file>

<file path=ppt/slideLayouts/slideLayout14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A6F0F-83F3-49CA-ACBC-B352B00C818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3E1CF-CC6B-450E-9C06-949F6AC21E2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446442"/>
      </p:ext>
    </p:extLst>
  </p:cSld>
  <p:clrMapOvr>
    <a:masterClrMapping/>
  </p:clrMapOvr>
</p:sldLayout>
</file>

<file path=ppt/slideLayouts/slideLayout14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A6F0F-83F3-49CA-ACBC-B352B00C818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3E1CF-CC6B-450E-9C06-949F6AC21E2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293942"/>
      </p:ext>
    </p:extLst>
  </p:cSld>
  <p:clrMapOvr>
    <a:masterClrMapping/>
  </p:clrMapOvr>
</p:sldLayout>
</file>

<file path=ppt/slideLayouts/slideLayout14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A6F0F-83F3-49CA-ACBC-B352B00C818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3E1CF-CC6B-450E-9C06-949F6AC21E2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043855"/>
      </p:ext>
    </p:extLst>
  </p:cSld>
  <p:clrMapOvr>
    <a:masterClrMapping/>
  </p:clrMapOvr>
</p:sldLayout>
</file>

<file path=ppt/slideLayouts/slideLayout14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A6F0F-83F3-49CA-ACBC-B352B00C818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3E1CF-CC6B-450E-9C06-949F6AC21E2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9167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94DB-193C-4355-B2BD-92AF5CE0BF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3117A-E66F-4F5F-A8A2-6ECF1B6238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F427B-0806-414F-A563-222133BFC91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93F35-482B-44EE-94C5-AB5E7BC53B8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917609"/>
      </p:ext>
    </p:extLst>
  </p:cSld>
  <p:clrMapOvr>
    <a:masterClrMapping/>
  </p:clrMapOvr>
</p:sldLayout>
</file>

<file path=ppt/slideLayouts/slideLayout15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A6F0F-83F3-49CA-ACBC-B352B00C818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3E1CF-CC6B-450E-9C06-949F6AC21E2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857545"/>
      </p:ext>
    </p:extLst>
  </p:cSld>
  <p:clrMapOvr>
    <a:masterClrMapping/>
  </p:clrMapOvr>
</p:sldLayout>
</file>

<file path=ppt/slideLayouts/slideLayout15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A6F0F-83F3-49CA-ACBC-B352B00C818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3E1CF-CC6B-450E-9C06-949F6AC21E2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424077"/>
      </p:ext>
    </p:extLst>
  </p:cSld>
  <p:clrMapOvr>
    <a:masterClrMapping/>
  </p:clrMapOvr>
</p:sldLayout>
</file>

<file path=ppt/slideLayouts/slideLayout15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A6F0F-83F3-49CA-ACBC-B352B00C818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3E1CF-CC6B-450E-9C06-949F6AC21E2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523023"/>
      </p:ext>
    </p:extLst>
  </p:cSld>
  <p:clrMapOvr>
    <a:masterClrMapping/>
  </p:clrMapOvr>
</p:sldLayout>
</file>

<file path=ppt/slideLayouts/slideLayout15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A6F0F-83F3-49CA-ACBC-B352B00C818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3E1CF-CC6B-450E-9C06-949F6AC21E2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342534"/>
      </p:ext>
    </p:extLst>
  </p:cSld>
  <p:clrMapOvr>
    <a:masterClrMapping/>
  </p:clrMapOvr>
</p:sldLayout>
</file>

<file path=ppt/slideLayouts/slideLayout15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A6F0F-83F3-49CA-ACBC-B352B00C818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3E1CF-CC6B-450E-9C06-949F6AC21E2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689091"/>
      </p:ext>
    </p:extLst>
  </p:cSld>
  <p:clrMapOvr>
    <a:masterClrMapping/>
  </p:clrMapOvr>
</p:sldLayout>
</file>

<file path=ppt/slideLayouts/slideLayout15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A6F0F-83F3-49CA-ACBC-B352B00C818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3E1CF-CC6B-450E-9C06-949F6AC21E2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687049"/>
      </p:ext>
    </p:extLst>
  </p:cSld>
  <p:clrMapOvr>
    <a:masterClrMapping/>
  </p:clrMapOvr>
</p:sldLayout>
</file>

<file path=ppt/slideLayouts/slideLayout15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A6F0F-83F3-49CA-ACBC-B352B00C818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3E1CF-CC6B-450E-9C06-949F6AC21E2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641802"/>
      </p:ext>
    </p:extLst>
  </p:cSld>
  <p:clrMapOvr>
    <a:masterClrMapping/>
  </p:clrMapOvr>
</p:sldLayout>
</file>

<file path=ppt/slideLayouts/slideLayout15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A6F0F-83F3-49CA-ACBC-B352B00C818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3E1CF-CC6B-450E-9C06-949F6AC21E2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917610"/>
      </p:ext>
    </p:extLst>
  </p:cSld>
  <p:clrMapOvr>
    <a:masterClrMapping/>
  </p:clrMapOvr>
</p:sldLayout>
</file>

<file path=ppt/slideLayouts/slideLayout15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94D46-8784-456F-93FA-0B617340F6C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651B1-39BE-450F-9B86-BF42D937EA2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753431"/>
      </p:ext>
    </p:extLst>
  </p:cSld>
  <p:clrMapOvr>
    <a:masterClrMapping/>
  </p:clrMapOvr>
</p:sldLayout>
</file>

<file path=ppt/slideLayouts/slideLayout15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94D46-8784-456F-93FA-0B617340F6C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651B1-39BE-450F-9B86-BF42D937EA2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39672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F427B-0806-414F-A563-222133BFC91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93F35-482B-44EE-94C5-AB5E7BC53B8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071542"/>
      </p:ext>
    </p:extLst>
  </p:cSld>
  <p:clrMapOvr>
    <a:masterClrMapping/>
  </p:clrMapOvr>
</p:sldLayout>
</file>

<file path=ppt/slideLayouts/slideLayout15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94D46-8784-456F-93FA-0B617340F6C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651B1-39BE-450F-9B86-BF42D937EA2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904524"/>
      </p:ext>
    </p:extLst>
  </p:cSld>
  <p:clrMapOvr>
    <a:masterClrMapping/>
  </p:clrMapOvr>
</p:sldLayout>
</file>

<file path=ppt/slideLayouts/slideLayout15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94D46-8784-456F-93FA-0B617340F6C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651B1-39BE-450F-9B86-BF42D937EA2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945154"/>
      </p:ext>
    </p:extLst>
  </p:cSld>
  <p:clrMapOvr>
    <a:masterClrMapping/>
  </p:clrMapOvr>
</p:sldLayout>
</file>

<file path=ppt/slideLayouts/slideLayout15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94D46-8784-456F-93FA-0B617340F6C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651B1-39BE-450F-9B86-BF42D937EA2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384002"/>
      </p:ext>
    </p:extLst>
  </p:cSld>
  <p:clrMapOvr>
    <a:masterClrMapping/>
  </p:clrMapOvr>
</p:sldLayout>
</file>

<file path=ppt/slideLayouts/slideLayout15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94D46-8784-456F-93FA-0B617340F6C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651B1-39BE-450F-9B86-BF42D937EA2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877831"/>
      </p:ext>
    </p:extLst>
  </p:cSld>
  <p:clrMapOvr>
    <a:masterClrMapping/>
  </p:clrMapOvr>
</p:sldLayout>
</file>

<file path=ppt/slideLayouts/slideLayout15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94D46-8784-456F-93FA-0B617340F6C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651B1-39BE-450F-9B86-BF42D937EA2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221382"/>
      </p:ext>
    </p:extLst>
  </p:cSld>
  <p:clrMapOvr>
    <a:masterClrMapping/>
  </p:clrMapOvr>
</p:sldLayout>
</file>

<file path=ppt/slideLayouts/slideLayout15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94D46-8784-456F-93FA-0B617340F6C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651B1-39BE-450F-9B86-BF42D937EA2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711437"/>
      </p:ext>
    </p:extLst>
  </p:cSld>
  <p:clrMapOvr>
    <a:masterClrMapping/>
  </p:clrMapOvr>
</p:sldLayout>
</file>

<file path=ppt/slideLayouts/slideLayout15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94D46-8784-456F-93FA-0B617340F6C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651B1-39BE-450F-9B86-BF42D937EA2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14334"/>
      </p:ext>
    </p:extLst>
  </p:cSld>
  <p:clrMapOvr>
    <a:masterClrMapping/>
  </p:clrMapOvr>
</p:sldLayout>
</file>

<file path=ppt/slideLayouts/slideLayout15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94D46-8784-456F-93FA-0B617340F6C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651B1-39BE-450F-9B86-BF42D937EA2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588976"/>
      </p:ext>
    </p:extLst>
  </p:cSld>
  <p:clrMapOvr>
    <a:masterClrMapping/>
  </p:clrMapOvr>
</p:sldLayout>
</file>

<file path=ppt/slideLayouts/slideLayout15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94D46-8784-456F-93FA-0B617340F6C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651B1-39BE-450F-9B86-BF42D937EA2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990333"/>
      </p:ext>
    </p:extLst>
  </p:cSld>
  <p:clrMapOvr>
    <a:masterClrMapping/>
  </p:clrMapOvr>
</p:sldLayout>
</file>

<file path=ppt/slideLayouts/slideLayout15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C225E-33EF-4265-ABB5-6F33D18E9C1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86D87-34CD-41A4-87B8-81873216DF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99049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F427B-0806-414F-A563-222133BFC91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93F35-482B-44EE-94C5-AB5E7BC53B8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395945"/>
      </p:ext>
    </p:extLst>
  </p:cSld>
  <p:clrMapOvr>
    <a:masterClrMapping/>
  </p:clrMapOvr>
</p:sldLayout>
</file>

<file path=ppt/slideLayouts/slideLayout15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C225E-33EF-4265-ABB5-6F33D18E9C1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86D87-34CD-41A4-87B8-81873216DF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877725"/>
      </p:ext>
    </p:extLst>
  </p:cSld>
  <p:clrMapOvr>
    <a:masterClrMapping/>
  </p:clrMapOvr>
</p:sldLayout>
</file>

<file path=ppt/slideLayouts/slideLayout15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C225E-33EF-4265-ABB5-6F33D18E9C1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86D87-34CD-41A4-87B8-81873216DF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109318"/>
      </p:ext>
    </p:extLst>
  </p:cSld>
  <p:clrMapOvr>
    <a:masterClrMapping/>
  </p:clrMapOvr>
</p:sldLayout>
</file>

<file path=ppt/slideLayouts/slideLayout15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C225E-33EF-4265-ABB5-6F33D18E9C1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86D87-34CD-41A4-87B8-81873216DF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585666"/>
      </p:ext>
    </p:extLst>
  </p:cSld>
  <p:clrMapOvr>
    <a:masterClrMapping/>
  </p:clrMapOvr>
</p:sldLayout>
</file>

<file path=ppt/slideLayouts/slideLayout15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C225E-33EF-4265-ABB5-6F33D18E9C1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86D87-34CD-41A4-87B8-81873216DF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933816"/>
      </p:ext>
    </p:extLst>
  </p:cSld>
  <p:clrMapOvr>
    <a:masterClrMapping/>
  </p:clrMapOvr>
</p:sldLayout>
</file>

<file path=ppt/slideLayouts/slideLayout15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C225E-33EF-4265-ABB5-6F33D18E9C1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86D87-34CD-41A4-87B8-81873216DF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259473"/>
      </p:ext>
    </p:extLst>
  </p:cSld>
  <p:clrMapOvr>
    <a:masterClrMapping/>
  </p:clrMapOvr>
</p:sldLayout>
</file>

<file path=ppt/slideLayouts/slideLayout15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C225E-33EF-4265-ABB5-6F33D18E9C1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86D87-34CD-41A4-87B8-81873216DF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680653"/>
      </p:ext>
    </p:extLst>
  </p:cSld>
  <p:clrMapOvr>
    <a:masterClrMapping/>
  </p:clrMapOvr>
</p:sldLayout>
</file>

<file path=ppt/slideLayouts/slideLayout15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C225E-33EF-4265-ABB5-6F33D18E9C1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86D87-34CD-41A4-87B8-81873216DF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934636"/>
      </p:ext>
    </p:extLst>
  </p:cSld>
  <p:clrMapOvr>
    <a:masterClrMapping/>
  </p:clrMapOvr>
</p:sldLayout>
</file>

<file path=ppt/slideLayouts/slideLayout15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C225E-33EF-4265-ABB5-6F33D18E9C1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86D87-34CD-41A4-87B8-81873216DF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859008"/>
      </p:ext>
    </p:extLst>
  </p:cSld>
  <p:clrMapOvr>
    <a:masterClrMapping/>
  </p:clrMapOvr>
</p:sldLayout>
</file>

<file path=ppt/slideLayouts/slideLayout15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C225E-33EF-4265-ABB5-6F33D18E9C1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86D87-34CD-41A4-87B8-81873216DF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531672"/>
      </p:ext>
    </p:extLst>
  </p:cSld>
  <p:clrMapOvr>
    <a:masterClrMapping/>
  </p:clrMapOvr>
</p:sldLayout>
</file>

<file path=ppt/slideLayouts/slideLayout15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C225E-33EF-4265-ABB5-6F33D18E9C1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86D87-34CD-41A4-87B8-81873216DF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70756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F427B-0806-414F-A563-222133BFC91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93F35-482B-44EE-94C5-AB5E7BC53B8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875403"/>
      </p:ext>
    </p:extLst>
  </p:cSld>
  <p:clrMapOvr>
    <a:masterClrMapping/>
  </p:clrMapOvr>
</p:sldLayout>
</file>

<file path=ppt/slideLayouts/slideLayout15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C225E-33EF-4265-ABB5-6F33D18E9C1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86D87-34CD-41A4-87B8-81873216DF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330195"/>
      </p:ext>
    </p:extLst>
  </p:cSld>
  <p:clrMapOvr>
    <a:masterClrMapping/>
  </p:clrMapOvr>
</p:sldLayout>
</file>

<file path=ppt/slideLayouts/slideLayout15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C225E-33EF-4265-ABB5-6F33D18E9C1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86D87-34CD-41A4-87B8-81873216DF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609644"/>
      </p:ext>
    </p:extLst>
  </p:cSld>
  <p:clrMapOvr>
    <a:masterClrMapping/>
  </p:clrMapOvr>
</p:sldLayout>
</file>

<file path=ppt/slideLayouts/slideLayout15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C225E-33EF-4265-ABB5-6F33D18E9C1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86D87-34CD-41A4-87B8-81873216DF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273397"/>
      </p:ext>
    </p:extLst>
  </p:cSld>
  <p:clrMapOvr>
    <a:masterClrMapping/>
  </p:clrMapOvr>
</p:sldLayout>
</file>

<file path=ppt/slideLayouts/slideLayout15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C225E-33EF-4265-ABB5-6F33D18E9C1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86D87-34CD-41A4-87B8-81873216DF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995152"/>
      </p:ext>
    </p:extLst>
  </p:cSld>
  <p:clrMapOvr>
    <a:masterClrMapping/>
  </p:clrMapOvr>
</p:sldLayout>
</file>

<file path=ppt/slideLayouts/slideLayout15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C225E-33EF-4265-ABB5-6F33D18E9C1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86D87-34CD-41A4-87B8-81873216DF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05485"/>
      </p:ext>
    </p:extLst>
  </p:cSld>
  <p:clrMapOvr>
    <a:masterClrMapping/>
  </p:clrMapOvr>
</p:sldLayout>
</file>

<file path=ppt/slideLayouts/slideLayout15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C225E-33EF-4265-ABB5-6F33D18E9C1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86D87-34CD-41A4-87B8-81873216DF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225204"/>
      </p:ext>
    </p:extLst>
  </p:cSld>
  <p:clrMapOvr>
    <a:masterClrMapping/>
  </p:clrMapOvr>
</p:sldLayout>
</file>

<file path=ppt/slideLayouts/slideLayout15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C225E-33EF-4265-ABB5-6F33D18E9C1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86D87-34CD-41A4-87B8-81873216DF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639687"/>
      </p:ext>
    </p:extLst>
  </p:cSld>
  <p:clrMapOvr>
    <a:masterClrMapping/>
  </p:clrMapOvr>
</p:sldLayout>
</file>

<file path=ppt/slideLayouts/slideLayout15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C225E-33EF-4265-ABB5-6F33D18E9C1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86D87-34CD-41A4-87B8-81873216DF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342610"/>
      </p:ext>
    </p:extLst>
  </p:cSld>
  <p:clrMapOvr>
    <a:masterClrMapping/>
  </p:clrMapOvr>
</p:sldLayout>
</file>

<file path=ppt/slideLayouts/slideLayout15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C225E-33EF-4265-ABB5-6F33D18E9C1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86D87-34CD-41A4-87B8-81873216DF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181267"/>
      </p:ext>
    </p:extLst>
  </p:cSld>
  <p:clrMapOvr>
    <a:masterClrMapping/>
  </p:clrMapOvr>
</p:sldLayout>
</file>

<file path=ppt/slideLayouts/slideLayout15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C225E-33EF-4265-ABB5-6F33D18E9C1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86D87-34CD-41A4-87B8-81873216DF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17508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F427B-0806-414F-A563-222133BFC91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93F35-482B-44EE-94C5-AB5E7BC53B8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464331"/>
      </p:ext>
    </p:extLst>
  </p:cSld>
  <p:clrMapOvr>
    <a:masterClrMapping/>
  </p:clrMapOvr>
</p:sldLayout>
</file>

<file path=ppt/slideLayouts/slideLayout15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C225E-33EF-4265-ABB5-6F33D18E9C1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86D87-34CD-41A4-87B8-81873216DF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115567"/>
      </p:ext>
    </p:extLst>
  </p:cSld>
  <p:clrMapOvr>
    <a:masterClrMapping/>
  </p:clrMapOvr>
</p:sldLayout>
</file>

<file path=ppt/slideLayouts/slideLayout15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C225E-33EF-4265-ABB5-6F33D18E9C1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86D87-34CD-41A4-87B8-81873216DF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130769"/>
      </p:ext>
    </p:extLst>
  </p:cSld>
  <p:clrMapOvr>
    <a:masterClrMapping/>
  </p:clrMapOvr>
</p:sldLayout>
</file>

<file path=ppt/slideLayouts/slideLayout15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C225E-33EF-4265-ABB5-6F33D18E9C1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86D87-34CD-41A4-87B8-81873216DF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824775"/>
      </p:ext>
    </p:extLst>
  </p:cSld>
  <p:clrMapOvr>
    <a:masterClrMapping/>
  </p:clrMapOvr>
</p:sldLayout>
</file>

<file path=ppt/slideLayouts/slideLayout15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C225E-33EF-4265-ABB5-6F33D18E9C1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86D87-34CD-41A4-87B8-81873216DF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132516"/>
      </p:ext>
    </p:extLst>
  </p:cSld>
  <p:clrMapOvr>
    <a:masterClrMapping/>
  </p:clrMapOvr>
</p:sldLayout>
</file>

<file path=ppt/slideLayouts/slideLayout15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C225E-33EF-4265-ABB5-6F33D18E9C1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86D87-34CD-41A4-87B8-81873216DF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140176"/>
      </p:ext>
    </p:extLst>
  </p:cSld>
  <p:clrMapOvr>
    <a:masterClrMapping/>
  </p:clrMapOvr>
</p:sldLayout>
</file>

<file path=ppt/slideLayouts/slideLayout15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C225E-33EF-4265-ABB5-6F33D18E9C1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86D87-34CD-41A4-87B8-81873216DF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83991"/>
      </p:ext>
    </p:extLst>
  </p:cSld>
  <p:clrMapOvr>
    <a:masterClrMapping/>
  </p:clrMapOvr>
</p:sldLayout>
</file>

<file path=ppt/slideLayouts/slideLayout15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C225E-33EF-4265-ABB5-6F33D18E9C1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86D87-34CD-41A4-87B8-81873216DF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411230"/>
      </p:ext>
    </p:extLst>
  </p:cSld>
  <p:clrMapOvr>
    <a:masterClrMapping/>
  </p:clrMapOvr>
</p:sldLayout>
</file>

<file path=ppt/slideLayouts/slideLayout15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C225E-33EF-4265-ABB5-6F33D18E9C1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86D87-34CD-41A4-87B8-81873216DF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365168"/>
      </p:ext>
    </p:extLst>
  </p:cSld>
  <p:clrMapOvr>
    <a:masterClrMapping/>
  </p:clrMapOvr>
</p:sldLayout>
</file>

<file path=ppt/slideLayouts/slideLayout15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C225E-33EF-4265-ABB5-6F33D18E9C1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86D87-34CD-41A4-87B8-81873216DF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680222"/>
      </p:ext>
    </p:extLst>
  </p:cSld>
  <p:clrMapOvr>
    <a:masterClrMapping/>
  </p:clrMapOvr>
</p:sldLayout>
</file>

<file path=ppt/slideLayouts/slideLayout15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C225E-33EF-4265-ABB5-6F33D18E9C1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86D87-34CD-41A4-87B8-81873216DF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91670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5D8F1-E9DC-47B3-BDCC-6CE3FCB36D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918E-177D-484D-8F61-1AC1CCB05D5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230338"/>
      </p:ext>
    </p:extLst>
  </p:cSld>
  <p:clrMapOvr>
    <a:masterClrMapping/>
  </p:clrMapOvr>
</p:sldLayout>
</file>

<file path=ppt/slideLayouts/slideLayout15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C225E-33EF-4265-ABB5-6F33D18E9C1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86D87-34CD-41A4-87B8-81873216DF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005295"/>
      </p:ext>
    </p:extLst>
  </p:cSld>
  <p:clrMapOvr>
    <a:masterClrMapping/>
  </p:clrMapOvr>
</p:sldLayout>
</file>

<file path=ppt/slideLayouts/slideLayout15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C225E-33EF-4265-ABB5-6F33D18E9C1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86D87-34CD-41A4-87B8-81873216DF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998664"/>
      </p:ext>
    </p:extLst>
  </p:cSld>
  <p:clrMapOvr>
    <a:masterClrMapping/>
  </p:clrMapOvr>
</p:sldLayout>
</file>

<file path=ppt/slideLayouts/slideLayout15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C225E-33EF-4265-ABB5-6F33D18E9C1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86D87-34CD-41A4-87B8-81873216DF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627994"/>
      </p:ext>
    </p:extLst>
  </p:cSld>
  <p:clrMapOvr>
    <a:masterClrMapping/>
  </p:clrMapOvr>
</p:sldLayout>
</file>

<file path=ppt/slideLayouts/slideLayout15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C225E-33EF-4265-ABB5-6F33D18E9C1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86D87-34CD-41A4-87B8-81873216DF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603852"/>
      </p:ext>
    </p:extLst>
  </p:cSld>
  <p:clrMapOvr>
    <a:masterClrMapping/>
  </p:clrMapOvr>
</p:sldLayout>
</file>

<file path=ppt/slideLayouts/slideLayout15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C225E-33EF-4265-ABB5-6F33D18E9C1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86D87-34CD-41A4-87B8-81873216DF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211801"/>
      </p:ext>
    </p:extLst>
  </p:cSld>
  <p:clrMapOvr>
    <a:masterClrMapping/>
  </p:clrMapOvr>
</p:sldLayout>
</file>

<file path=ppt/slideLayouts/slideLayout15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C225E-33EF-4265-ABB5-6F33D18E9C1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86D87-34CD-41A4-87B8-81873216DF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404247"/>
      </p:ext>
    </p:extLst>
  </p:cSld>
  <p:clrMapOvr>
    <a:masterClrMapping/>
  </p:clrMapOvr>
</p:sldLayout>
</file>

<file path=ppt/slideLayouts/slideLayout15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C225E-33EF-4265-ABB5-6F33D18E9C1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86D87-34CD-41A4-87B8-81873216DF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857427"/>
      </p:ext>
    </p:extLst>
  </p:cSld>
  <p:clrMapOvr>
    <a:masterClrMapping/>
  </p:clrMapOvr>
</p:sldLayout>
</file>

<file path=ppt/slideLayouts/slideLayout15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C225E-33EF-4265-ABB5-6F33D18E9C1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86D87-34CD-41A4-87B8-81873216DF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617072"/>
      </p:ext>
    </p:extLst>
  </p:cSld>
  <p:clrMapOvr>
    <a:masterClrMapping/>
  </p:clrMapOvr>
</p:sldLayout>
</file>

<file path=ppt/slideLayouts/slideLayout15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C225E-33EF-4265-ABB5-6F33D18E9C1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86D87-34CD-41A4-87B8-81873216DF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335242"/>
      </p:ext>
    </p:extLst>
  </p:cSld>
  <p:clrMapOvr>
    <a:masterClrMapping/>
  </p:clrMapOvr>
</p:sldLayout>
</file>

<file path=ppt/slideLayouts/slideLayout15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C225E-33EF-4265-ABB5-6F33D18E9C1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86D87-34CD-41A4-87B8-81873216DF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767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5D8F1-E9DC-47B3-BDCC-6CE3FCB36D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918E-177D-484D-8F61-1AC1CCB05D5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417267"/>
      </p:ext>
    </p:extLst>
  </p:cSld>
  <p:clrMapOvr>
    <a:masterClrMapping/>
  </p:clrMapOvr>
</p:sldLayout>
</file>

<file path=ppt/slideLayouts/slideLayout15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C225E-33EF-4265-ABB5-6F33D18E9C1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86D87-34CD-41A4-87B8-81873216DF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77295"/>
      </p:ext>
    </p:extLst>
  </p:cSld>
  <p:clrMapOvr>
    <a:masterClrMapping/>
  </p:clrMapOvr>
</p:sldLayout>
</file>

<file path=ppt/slideLayouts/slideLayout15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C225E-33EF-4265-ABB5-6F33D18E9C1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86D87-34CD-41A4-87B8-81873216DF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233056"/>
      </p:ext>
    </p:extLst>
  </p:cSld>
  <p:clrMapOvr>
    <a:masterClrMapping/>
  </p:clrMapOvr>
</p:sldLayout>
</file>

<file path=ppt/slideLayouts/slideLayout15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C225E-33EF-4265-ABB5-6F33D18E9C1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86D87-34CD-41A4-87B8-81873216DF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942853"/>
      </p:ext>
    </p:extLst>
  </p:cSld>
  <p:clrMapOvr>
    <a:masterClrMapping/>
  </p:clrMapOvr>
</p:sldLayout>
</file>

<file path=ppt/slideLayouts/slideLayout15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C225E-33EF-4265-ABB5-6F33D18E9C1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86D87-34CD-41A4-87B8-81873216DF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531971"/>
      </p:ext>
    </p:extLst>
  </p:cSld>
  <p:clrMapOvr>
    <a:masterClrMapping/>
  </p:clrMapOvr>
</p:sldLayout>
</file>

<file path=ppt/slideLayouts/slideLayout15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C225E-33EF-4265-ABB5-6F33D18E9C1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86D87-34CD-41A4-87B8-81873216DF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011393"/>
      </p:ext>
    </p:extLst>
  </p:cSld>
  <p:clrMapOvr>
    <a:masterClrMapping/>
  </p:clrMapOvr>
</p:sldLayout>
</file>

<file path=ppt/slideLayouts/slideLayout15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C225E-33EF-4265-ABB5-6F33D18E9C1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86D87-34CD-41A4-87B8-81873216DF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130993"/>
      </p:ext>
    </p:extLst>
  </p:cSld>
  <p:clrMapOvr>
    <a:masterClrMapping/>
  </p:clrMapOvr>
</p:sldLayout>
</file>

<file path=ppt/slideLayouts/slideLayout15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C225E-33EF-4265-ABB5-6F33D18E9C1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86D87-34CD-41A4-87B8-81873216DF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228724"/>
      </p:ext>
    </p:extLst>
  </p:cSld>
  <p:clrMapOvr>
    <a:masterClrMapping/>
  </p:clrMapOvr>
</p:sldLayout>
</file>

<file path=ppt/slideLayouts/slideLayout15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C225E-33EF-4265-ABB5-6F33D18E9C1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86D87-34CD-41A4-87B8-81873216DF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67050"/>
      </p:ext>
    </p:extLst>
  </p:cSld>
  <p:clrMapOvr>
    <a:masterClrMapping/>
  </p:clrMapOvr>
</p:sldLayout>
</file>

<file path=ppt/slideLayouts/slideLayout15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C225E-33EF-4265-ABB5-6F33D18E9C1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86D87-34CD-41A4-87B8-81873216DF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706626"/>
      </p:ext>
    </p:extLst>
  </p:cSld>
  <p:clrMapOvr>
    <a:masterClrMapping/>
  </p:clrMapOvr>
</p:sldLayout>
</file>

<file path=ppt/slideLayouts/slideLayout15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C225E-33EF-4265-ABB5-6F33D18E9C1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86D87-34CD-41A4-87B8-81873216DF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41129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5D8F1-E9DC-47B3-BDCC-6CE3FCB36D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918E-177D-484D-8F61-1AC1CCB05D5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585340"/>
      </p:ext>
    </p:extLst>
  </p:cSld>
  <p:clrMapOvr>
    <a:masterClrMapping/>
  </p:clrMapOvr>
</p:sldLayout>
</file>

<file path=ppt/slideLayouts/slideLayout15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C225E-33EF-4265-ABB5-6F33D18E9C1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86D87-34CD-41A4-87B8-81873216DF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831725"/>
      </p:ext>
    </p:extLst>
  </p:cSld>
  <p:clrMapOvr>
    <a:masterClrMapping/>
  </p:clrMapOvr>
</p:sldLayout>
</file>

<file path=ppt/slideLayouts/slideLayout15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C225E-33EF-4265-ABB5-6F33D18E9C1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86D87-34CD-41A4-87B8-81873216DF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001640"/>
      </p:ext>
    </p:extLst>
  </p:cSld>
  <p:clrMapOvr>
    <a:masterClrMapping/>
  </p:clrMapOvr>
</p:sldLayout>
</file>

<file path=ppt/slideLayouts/slideLayout15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C225E-33EF-4265-ABB5-6F33D18E9C1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86D87-34CD-41A4-87B8-81873216DF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565110"/>
      </p:ext>
    </p:extLst>
  </p:cSld>
  <p:clrMapOvr>
    <a:masterClrMapping/>
  </p:clrMapOvr>
</p:sldLayout>
</file>

<file path=ppt/slideLayouts/slideLayout15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C225E-33EF-4265-ABB5-6F33D18E9C1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86D87-34CD-41A4-87B8-81873216DF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778430"/>
      </p:ext>
    </p:extLst>
  </p:cSld>
  <p:clrMapOvr>
    <a:masterClrMapping/>
  </p:clrMapOvr>
</p:sldLayout>
</file>

<file path=ppt/slideLayouts/slideLayout15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B225E-83BC-4039-84C3-07B9AB7E08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66F-413F-4AAC-9AFD-5540A5BA4F6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949571"/>
      </p:ext>
    </p:extLst>
  </p:cSld>
  <p:clrMapOvr>
    <a:masterClrMapping/>
  </p:clrMapOvr>
</p:sldLayout>
</file>

<file path=ppt/slideLayouts/slideLayout15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B225E-83BC-4039-84C3-07B9AB7E08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66F-413F-4AAC-9AFD-5540A5BA4F6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225250"/>
      </p:ext>
    </p:extLst>
  </p:cSld>
  <p:clrMapOvr>
    <a:masterClrMapping/>
  </p:clrMapOvr>
</p:sldLayout>
</file>

<file path=ppt/slideLayouts/slideLayout15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B225E-83BC-4039-84C3-07B9AB7E08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66F-413F-4AAC-9AFD-5540A5BA4F6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483202"/>
      </p:ext>
    </p:extLst>
  </p:cSld>
  <p:clrMapOvr>
    <a:masterClrMapping/>
  </p:clrMapOvr>
</p:sldLayout>
</file>

<file path=ppt/slideLayouts/slideLayout15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B225E-83BC-4039-84C3-07B9AB7E08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66F-413F-4AAC-9AFD-5540A5BA4F6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381522"/>
      </p:ext>
    </p:extLst>
  </p:cSld>
  <p:clrMapOvr>
    <a:masterClrMapping/>
  </p:clrMapOvr>
</p:sldLayout>
</file>

<file path=ppt/slideLayouts/slideLayout15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B225E-83BC-4039-84C3-07B9AB7E08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66F-413F-4AAC-9AFD-5540A5BA4F6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259033"/>
      </p:ext>
    </p:extLst>
  </p:cSld>
  <p:clrMapOvr>
    <a:masterClrMapping/>
  </p:clrMapOvr>
</p:sldLayout>
</file>

<file path=ppt/slideLayouts/slideLayout15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B225E-83BC-4039-84C3-07B9AB7E08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66F-413F-4AAC-9AFD-5540A5BA4F6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75692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5D8F1-E9DC-47B3-BDCC-6CE3FCB36D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918E-177D-484D-8F61-1AC1CCB05D5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795637"/>
      </p:ext>
    </p:extLst>
  </p:cSld>
  <p:clrMapOvr>
    <a:masterClrMapping/>
  </p:clrMapOvr>
</p:sldLayout>
</file>

<file path=ppt/slideLayouts/slideLayout15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B225E-83BC-4039-84C3-07B9AB7E08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66F-413F-4AAC-9AFD-5540A5BA4F6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250957"/>
      </p:ext>
    </p:extLst>
  </p:cSld>
  <p:clrMapOvr>
    <a:masterClrMapping/>
  </p:clrMapOvr>
</p:sldLayout>
</file>

<file path=ppt/slideLayouts/slideLayout15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B225E-83BC-4039-84C3-07B9AB7E08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66F-413F-4AAC-9AFD-5540A5BA4F6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82978"/>
      </p:ext>
    </p:extLst>
  </p:cSld>
  <p:clrMapOvr>
    <a:masterClrMapping/>
  </p:clrMapOvr>
</p:sldLayout>
</file>

<file path=ppt/slideLayouts/slideLayout15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B225E-83BC-4039-84C3-07B9AB7E08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66F-413F-4AAC-9AFD-5540A5BA4F6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945304"/>
      </p:ext>
    </p:extLst>
  </p:cSld>
  <p:clrMapOvr>
    <a:masterClrMapping/>
  </p:clrMapOvr>
</p:sldLayout>
</file>

<file path=ppt/slideLayouts/slideLayout15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B225E-83BC-4039-84C3-07B9AB7E08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66F-413F-4AAC-9AFD-5540A5BA4F6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615960"/>
      </p:ext>
    </p:extLst>
  </p:cSld>
  <p:clrMapOvr>
    <a:masterClrMapping/>
  </p:clrMapOvr>
</p:sldLayout>
</file>

<file path=ppt/slideLayouts/slideLayout15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B225E-83BC-4039-84C3-07B9AB7E08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66F-413F-4AAC-9AFD-5540A5BA4F6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651846"/>
      </p:ext>
    </p:extLst>
  </p:cSld>
  <p:clrMapOvr>
    <a:masterClrMapping/>
  </p:clrMapOvr>
</p:sldLayout>
</file>

<file path=ppt/slideLayouts/slideLayout15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B225E-83BC-4039-84C3-07B9AB7E08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66F-413F-4AAC-9AFD-5540A5BA4F6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741873"/>
      </p:ext>
    </p:extLst>
  </p:cSld>
  <p:clrMapOvr>
    <a:masterClrMapping/>
  </p:clrMapOvr>
</p:sldLayout>
</file>

<file path=ppt/slideLayouts/slideLayout15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B225E-83BC-4039-84C3-07B9AB7E08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66F-413F-4AAC-9AFD-5540A5BA4F6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63863"/>
      </p:ext>
    </p:extLst>
  </p:cSld>
  <p:clrMapOvr>
    <a:masterClrMapping/>
  </p:clrMapOvr>
</p:sldLayout>
</file>

<file path=ppt/slideLayouts/slideLayout15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B225E-83BC-4039-84C3-07B9AB7E08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66F-413F-4AAC-9AFD-5540A5BA4F6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811029"/>
      </p:ext>
    </p:extLst>
  </p:cSld>
  <p:clrMapOvr>
    <a:masterClrMapping/>
  </p:clrMapOvr>
</p:sldLayout>
</file>

<file path=ppt/slideLayouts/slideLayout15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B225E-83BC-4039-84C3-07B9AB7E08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66F-413F-4AAC-9AFD-5540A5BA4F6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455662"/>
      </p:ext>
    </p:extLst>
  </p:cSld>
  <p:clrMapOvr>
    <a:masterClrMapping/>
  </p:clrMapOvr>
</p:sldLayout>
</file>

<file path=ppt/slideLayouts/slideLayout15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B225E-83BC-4039-84C3-07B9AB7E08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66F-413F-4AAC-9AFD-5540A5BA4F6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67014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5D8F1-E9DC-47B3-BDCC-6CE3FCB36D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918E-177D-484D-8F61-1AC1CCB05D5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101220"/>
      </p:ext>
    </p:extLst>
  </p:cSld>
  <p:clrMapOvr>
    <a:masterClrMapping/>
  </p:clrMapOvr>
</p:sldLayout>
</file>

<file path=ppt/slideLayouts/slideLayout15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B225E-83BC-4039-84C3-07B9AB7E08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66F-413F-4AAC-9AFD-5540A5BA4F6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942771"/>
      </p:ext>
    </p:extLst>
  </p:cSld>
  <p:clrMapOvr>
    <a:masterClrMapping/>
  </p:clrMapOvr>
</p:sldLayout>
</file>

<file path=ppt/slideLayouts/slideLayout15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B225E-83BC-4039-84C3-07B9AB7E08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66F-413F-4AAC-9AFD-5540A5BA4F6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10376"/>
      </p:ext>
    </p:extLst>
  </p:cSld>
  <p:clrMapOvr>
    <a:masterClrMapping/>
  </p:clrMapOvr>
</p:sldLayout>
</file>

<file path=ppt/slideLayouts/slideLayout15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B225E-83BC-4039-84C3-07B9AB7E08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66F-413F-4AAC-9AFD-5540A5BA4F6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003213"/>
      </p:ext>
    </p:extLst>
  </p:cSld>
  <p:clrMapOvr>
    <a:masterClrMapping/>
  </p:clrMapOvr>
</p:sldLayout>
</file>

<file path=ppt/slideLayouts/slideLayout15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B225E-83BC-4039-84C3-07B9AB7E08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66F-413F-4AAC-9AFD-5540A5BA4F6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694145"/>
      </p:ext>
    </p:extLst>
  </p:cSld>
  <p:clrMapOvr>
    <a:masterClrMapping/>
  </p:clrMapOvr>
</p:sldLayout>
</file>

<file path=ppt/slideLayouts/slideLayout15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B225E-83BC-4039-84C3-07B9AB7E08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66F-413F-4AAC-9AFD-5540A5BA4F6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246604"/>
      </p:ext>
    </p:extLst>
  </p:cSld>
  <p:clrMapOvr>
    <a:masterClrMapping/>
  </p:clrMapOvr>
</p:sldLayout>
</file>

<file path=ppt/slideLayouts/slideLayout15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B225E-83BC-4039-84C3-07B9AB7E08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66F-413F-4AAC-9AFD-5540A5BA4F6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570785"/>
      </p:ext>
    </p:extLst>
  </p:cSld>
  <p:clrMapOvr>
    <a:masterClrMapping/>
  </p:clrMapOvr>
</p:sldLayout>
</file>

<file path=ppt/slideLayouts/slideLayout15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B225E-83BC-4039-84C3-07B9AB7E08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66F-413F-4AAC-9AFD-5540A5BA4F6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805910"/>
      </p:ext>
    </p:extLst>
  </p:cSld>
  <p:clrMapOvr>
    <a:masterClrMapping/>
  </p:clrMapOvr>
</p:sldLayout>
</file>

<file path=ppt/slideLayouts/slideLayout15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B225E-83BC-4039-84C3-07B9AB7E08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66F-413F-4AAC-9AFD-5540A5BA4F6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015967"/>
      </p:ext>
    </p:extLst>
  </p:cSld>
  <p:clrMapOvr>
    <a:masterClrMapping/>
  </p:clrMapOvr>
</p:sldLayout>
</file>

<file path=ppt/slideLayouts/slideLayout15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B225E-83BC-4039-84C3-07B9AB7E08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66F-413F-4AAC-9AFD-5540A5BA4F6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129110"/>
      </p:ext>
    </p:extLst>
  </p:cSld>
  <p:clrMapOvr>
    <a:masterClrMapping/>
  </p:clrMapOvr>
</p:sldLayout>
</file>

<file path=ppt/slideLayouts/slideLayout15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B225E-83BC-4039-84C3-07B9AB7E08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66F-413F-4AAC-9AFD-5540A5BA4F6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3485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94DB-193C-4355-B2BD-92AF5CE0BF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3117A-E66F-4F5F-A8A2-6ECF1B6238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5D8F1-E9DC-47B3-BDCC-6CE3FCB36D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918E-177D-484D-8F61-1AC1CCB05D5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507103"/>
      </p:ext>
    </p:extLst>
  </p:cSld>
  <p:clrMapOvr>
    <a:masterClrMapping/>
  </p:clrMapOvr>
</p:sldLayout>
</file>

<file path=ppt/slideLayouts/slideLayout16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B225E-83BC-4039-84C3-07B9AB7E08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66F-413F-4AAC-9AFD-5540A5BA4F6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645041"/>
      </p:ext>
    </p:extLst>
  </p:cSld>
  <p:clrMapOvr>
    <a:masterClrMapping/>
  </p:clrMapOvr>
</p:sldLayout>
</file>

<file path=ppt/slideLayouts/slideLayout16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B225E-83BC-4039-84C3-07B9AB7E08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66F-413F-4AAC-9AFD-5540A5BA4F6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133012"/>
      </p:ext>
    </p:extLst>
  </p:cSld>
  <p:clrMapOvr>
    <a:masterClrMapping/>
  </p:clrMapOvr>
</p:sldLayout>
</file>

<file path=ppt/slideLayouts/slideLayout16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B225E-83BC-4039-84C3-07B9AB7E08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66F-413F-4AAC-9AFD-5540A5BA4F6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559495"/>
      </p:ext>
    </p:extLst>
  </p:cSld>
  <p:clrMapOvr>
    <a:masterClrMapping/>
  </p:clrMapOvr>
</p:sldLayout>
</file>

<file path=ppt/slideLayouts/slideLayout16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B225E-83BC-4039-84C3-07B9AB7E08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66F-413F-4AAC-9AFD-5540A5BA4F6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308793"/>
      </p:ext>
    </p:extLst>
  </p:cSld>
  <p:clrMapOvr>
    <a:masterClrMapping/>
  </p:clrMapOvr>
</p:sldLayout>
</file>

<file path=ppt/slideLayouts/slideLayout16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B225E-83BC-4039-84C3-07B9AB7E08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66F-413F-4AAC-9AFD-5540A5BA4F6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033964"/>
      </p:ext>
    </p:extLst>
  </p:cSld>
  <p:clrMapOvr>
    <a:masterClrMapping/>
  </p:clrMapOvr>
</p:sldLayout>
</file>

<file path=ppt/slideLayouts/slideLayout16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B225E-83BC-4039-84C3-07B9AB7E08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66F-413F-4AAC-9AFD-5540A5BA4F6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365924"/>
      </p:ext>
    </p:extLst>
  </p:cSld>
  <p:clrMapOvr>
    <a:masterClrMapping/>
  </p:clrMapOvr>
</p:sldLayout>
</file>

<file path=ppt/slideLayouts/slideLayout16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B225E-83BC-4039-84C3-07B9AB7E08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66F-413F-4AAC-9AFD-5540A5BA4F6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575796"/>
      </p:ext>
    </p:extLst>
  </p:cSld>
  <p:clrMapOvr>
    <a:masterClrMapping/>
  </p:clrMapOvr>
</p:sldLayout>
</file>

<file path=ppt/slideLayouts/slideLayout16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B225E-83BC-4039-84C3-07B9AB7E08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66F-413F-4AAC-9AFD-5540A5BA4F6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859001"/>
      </p:ext>
    </p:extLst>
  </p:cSld>
  <p:clrMapOvr>
    <a:masterClrMapping/>
  </p:clrMapOvr>
</p:sldLayout>
</file>

<file path=ppt/slideLayouts/slideLayout16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B225E-83BC-4039-84C3-07B9AB7E08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66F-413F-4AAC-9AFD-5540A5BA4F6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890878"/>
      </p:ext>
    </p:extLst>
  </p:cSld>
  <p:clrMapOvr>
    <a:masterClrMapping/>
  </p:clrMapOvr>
</p:sldLayout>
</file>

<file path=ppt/slideLayouts/slideLayout16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B225E-83BC-4039-84C3-07B9AB7E08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66F-413F-4AAC-9AFD-5540A5BA4F6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54485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5D8F1-E9DC-47B3-BDCC-6CE3FCB36D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918E-177D-484D-8F61-1AC1CCB05D5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053489"/>
      </p:ext>
    </p:extLst>
  </p:cSld>
  <p:clrMapOvr>
    <a:masterClrMapping/>
  </p:clrMapOvr>
</p:sldLayout>
</file>

<file path=ppt/slideLayouts/slideLayout16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B225E-83BC-4039-84C3-07B9AB7E08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66F-413F-4AAC-9AFD-5540A5BA4F6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303004"/>
      </p:ext>
    </p:extLst>
  </p:cSld>
  <p:clrMapOvr>
    <a:masterClrMapping/>
  </p:clrMapOvr>
</p:sldLayout>
</file>

<file path=ppt/slideLayouts/slideLayout16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B225E-83BC-4039-84C3-07B9AB7E08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66F-413F-4AAC-9AFD-5540A5BA4F6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085458"/>
      </p:ext>
    </p:extLst>
  </p:cSld>
  <p:clrMapOvr>
    <a:masterClrMapping/>
  </p:clrMapOvr>
</p:sldLayout>
</file>

<file path=ppt/slideLayouts/slideLayout16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B225E-83BC-4039-84C3-07B9AB7E08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66F-413F-4AAC-9AFD-5540A5BA4F6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113667"/>
      </p:ext>
    </p:extLst>
  </p:cSld>
  <p:clrMapOvr>
    <a:masterClrMapping/>
  </p:clrMapOvr>
</p:sldLayout>
</file>

<file path=ppt/slideLayouts/slideLayout16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B225E-83BC-4039-84C3-07B9AB7E08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66F-413F-4AAC-9AFD-5540A5BA4F6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31484"/>
      </p:ext>
    </p:extLst>
  </p:cSld>
  <p:clrMapOvr>
    <a:masterClrMapping/>
  </p:clrMapOvr>
</p:sldLayout>
</file>

<file path=ppt/slideLayouts/slideLayout16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B225E-83BC-4039-84C3-07B9AB7E08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66F-413F-4AAC-9AFD-5540A5BA4F6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563582"/>
      </p:ext>
    </p:extLst>
  </p:cSld>
  <p:clrMapOvr>
    <a:masterClrMapping/>
  </p:clrMapOvr>
</p:sldLayout>
</file>

<file path=ppt/slideLayouts/slideLayout16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B225E-83BC-4039-84C3-07B9AB7E08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66F-413F-4AAC-9AFD-5540A5BA4F6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719213"/>
      </p:ext>
    </p:extLst>
  </p:cSld>
  <p:clrMapOvr>
    <a:masterClrMapping/>
  </p:clrMapOvr>
</p:sldLayout>
</file>

<file path=ppt/slideLayouts/slideLayout16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B225E-83BC-4039-84C3-07B9AB7E08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66F-413F-4AAC-9AFD-5540A5BA4F6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411451"/>
      </p:ext>
    </p:extLst>
  </p:cSld>
  <p:clrMapOvr>
    <a:masterClrMapping/>
  </p:clrMapOvr>
</p:sldLayout>
</file>

<file path=ppt/slideLayouts/slideLayout16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B225E-83BC-4039-84C3-07B9AB7E08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66F-413F-4AAC-9AFD-5540A5BA4F6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205232"/>
      </p:ext>
    </p:extLst>
  </p:cSld>
  <p:clrMapOvr>
    <a:masterClrMapping/>
  </p:clrMapOvr>
</p:sldLayout>
</file>

<file path=ppt/slideLayouts/slideLayout16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B225E-83BC-4039-84C3-07B9AB7E08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66F-413F-4AAC-9AFD-5540A5BA4F6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544411"/>
      </p:ext>
    </p:extLst>
  </p:cSld>
  <p:clrMapOvr>
    <a:masterClrMapping/>
  </p:clrMapOvr>
</p:sldLayout>
</file>

<file path=ppt/slideLayouts/slideLayout16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B225E-83BC-4039-84C3-07B9AB7E08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66F-413F-4AAC-9AFD-5540A5BA4F6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42875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5D8F1-E9DC-47B3-BDCC-6CE3FCB36D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918E-177D-484D-8F61-1AC1CCB05D5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984624"/>
      </p:ext>
    </p:extLst>
  </p:cSld>
  <p:clrMapOvr>
    <a:masterClrMapping/>
  </p:clrMapOvr>
</p:sldLayout>
</file>

<file path=ppt/slideLayouts/slideLayout16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B225E-83BC-4039-84C3-07B9AB7E08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66F-413F-4AAC-9AFD-5540A5BA4F6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214606"/>
      </p:ext>
    </p:extLst>
  </p:cSld>
  <p:clrMapOvr>
    <a:masterClrMapping/>
  </p:clrMapOvr>
</p:sldLayout>
</file>

<file path=ppt/slideLayouts/slideLayout16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B225E-83BC-4039-84C3-07B9AB7E08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66F-413F-4AAC-9AFD-5540A5BA4F6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356617"/>
      </p:ext>
    </p:extLst>
  </p:cSld>
  <p:clrMapOvr>
    <a:masterClrMapping/>
  </p:clrMapOvr>
</p:sldLayout>
</file>

<file path=ppt/slideLayouts/slideLayout16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B225E-83BC-4039-84C3-07B9AB7E08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66F-413F-4AAC-9AFD-5540A5BA4F6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708919"/>
      </p:ext>
    </p:extLst>
  </p:cSld>
  <p:clrMapOvr>
    <a:masterClrMapping/>
  </p:clrMapOvr>
</p:sldLayout>
</file>

<file path=ppt/slideLayouts/slideLayout16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B225E-83BC-4039-84C3-07B9AB7E08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66F-413F-4AAC-9AFD-5540A5BA4F6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646552"/>
      </p:ext>
    </p:extLst>
  </p:cSld>
  <p:clrMapOvr>
    <a:masterClrMapping/>
  </p:clrMapOvr>
</p:sldLayout>
</file>

<file path=ppt/slideLayouts/slideLayout16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B225E-83BC-4039-84C3-07B9AB7E08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66F-413F-4AAC-9AFD-5540A5BA4F6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474975"/>
      </p:ext>
    </p:extLst>
  </p:cSld>
  <p:clrMapOvr>
    <a:masterClrMapping/>
  </p:clrMapOvr>
</p:sldLayout>
</file>

<file path=ppt/slideLayouts/slideLayout16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B225E-83BC-4039-84C3-07B9AB7E08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66F-413F-4AAC-9AFD-5540A5BA4F6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895438"/>
      </p:ext>
    </p:extLst>
  </p:cSld>
  <p:clrMapOvr>
    <a:masterClrMapping/>
  </p:clrMapOvr>
</p:sldLayout>
</file>

<file path=ppt/slideLayouts/slideLayout16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B225E-83BC-4039-84C3-07B9AB7E08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66F-413F-4AAC-9AFD-5540A5BA4F6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418081"/>
      </p:ext>
    </p:extLst>
  </p:cSld>
  <p:clrMapOvr>
    <a:masterClrMapping/>
  </p:clrMapOvr>
</p:sldLayout>
</file>

<file path=ppt/slideLayouts/slideLayout16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B225E-83BC-4039-84C3-07B9AB7E08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66F-413F-4AAC-9AFD-5540A5BA4F6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67446"/>
      </p:ext>
    </p:extLst>
  </p:cSld>
  <p:clrMapOvr>
    <a:masterClrMapping/>
  </p:clrMapOvr>
</p:sldLayout>
</file>

<file path=ppt/slideLayouts/slideLayout16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B225E-83BC-4039-84C3-07B9AB7E08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66F-413F-4AAC-9AFD-5540A5BA4F6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465892"/>
      </p:ext>
    </p:extLst>
  </p:cSld>
  <p:clrMapOvr>
    <a:masterClrMapping/>
  </p:clrMapOvr>
</p:sldLayout>
</file>

<file path=ppt/slideLayouts/slideLayout16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B225E-83BC-4039-84C3-07B9AB7E08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66F-413F-4AAC-9AFD-5540A5BA4F6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5535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5D8F1-E9DC-47B3-BDCC-6CE3FCB36D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918E-177D-484D-8F61-1AC1CCB05D5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760956"/>
      </p:ext>
    </p:extLst>
  </p:cSld>
  <p:clrMapOvr>
    <a:masterClrMapping/>
  </p:clrMapOvr>
</p:sldLayout>
</file>

<file path=ppt/slideLayouts/slideLayout16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B225E-83BC-4039-84C3-07B9AB7E08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66F-413F-4AAC-9AFD-5540A5BA4F6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377169"/>
      </p:ext>
    </p:extLst>
  </p:cSld>
  <p:clrMapOvr>
    <a:masterClrMapping/>
  </p:clrMapOvr>
</p:sldLayout>
</file>

<file path=ppt/slideLayouts/slideLayout16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B225E-83BC-4039-84C3-07B9AB7E08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66F-413F-4AAC-9AFD-5540A5BA4F6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274084"/>
      </p:ext>
    </p:extLst>
  </p:cSld>
  <p:clrMapOvr>
    <a:masterClrMapping/>
  </p:clrMapOvr>
</p:sldLayout>
</file>

<file path=ppt/slideLayouts/slideLayout16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B225E-83BC-4039-84C3-07B9AB7E08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66F-413F-4AAC-9AFD-5540A5BA4F6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162507"/>
      </p:ext>
    </p:extLst>
  </p:cSld>
  <p:clrMapOvr>
    <a:masterClrMapping/>
  </p:clrMapOvr>
</p:sldLayout>
</file>

<file path=ppt/slideLayouts/slideLayout16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B225E-83BC-4039-84C3-07B9AB7E08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66F-413F-4AAC-9AFD-5540A5BA4F6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668372"/>
      </p:ext>
    </p:extLst>
  </p:cSld>
  <p:clrMapOvr>
    <a:masterClrMapping/>
  </p:clrMapOvr>
</p:sldLayout>
</file>

<file path=ppt/slideLayouts/slideLayout16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B225E-83BC-4039-84C3-07B9AB7E08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66F-413F-4AAC-9AFD-5540A5BA4F6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180976"/>
      </p:ext>
    </p:extLst>
  </p:cSld>
  <p:clrMapOvr>
    <a:masterClrMapping/>
  </p:clrMapOvr>
</p:sldLayout>
</file>

<file path=ppt/slideLayouts/slideLayout16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B225E-83BC-4039-84C3-07B9AB7E08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66F-413F-4AAC-9AFD-5540A5BA4F6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722020"/>
      </p:ext>
    </p:extLst>
  </p:cSld>
  <p:clrMapOvr>
    <a:masterClrMapping/>
  </p:clrMapOvr>
</p:sldLayout>
</file>

<file path=ppt/slideLayouts/slideLayout16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B225E-83BC-4039-84C3-07B9AB7E08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66F-413F-4AAC-9AFD-5540A5BA4F6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69031"/>
      </p:ext>
    </p:extLst>
  </p:cSld>
  <p:clrMapOvr>
    <a:masterClrMapping/>
  </p:clrMapOvr>
</p:sldLayout>
</file>

<file path=ppt/slideLayouts/slideLayout16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B225E-83BC-4039-84C3-07B9AB7E08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66F-413F-4AAC-9AFD-5540A5BA4F6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004123"/>
      </p:ext>
    </p:extLst>
  </p:cSld>
  <p:clrMapOvr>
    <a:masterClrMapping/>
  </p:clrMapOvr>
</p:sldLayout>
</file>

<file path=ppt/slideLayouts/slideLayout16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B225E-83BC-4039-84C3-07B9AB7E08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66F-413F-4AAC-9AFD-5540A5BA4F6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158397"/>
      </p:ext>
    </p:extLst>
  </p:cSld>
  <p:clrMapOvr>
    <a:masterClrMapping/>
  </p:clrMapOvr>
</p:sldLayout>
</file>

<file path=ppt/slideLayouts/slideLayout16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B225E-83BC-4039-84C3-07B9AB7E08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66F-413F-4AAC-9AFD-5540A5BA4F6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04852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5D8F1-E9DC-47B3-BDCC-6CE3FCB36D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918E-177D-484D-8F61-1AC1CCB05D5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878273"/>
      </p:ext>
    </p:extLst>
  </p:cSld>
  <p:clrMapOvr>
    <a:masterClrMapping/>
  </p:clrMapOvr>
</p:sldLayout>
</file>

<file path=ppt/slideLayouts/slideLayout16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E68E-A5CE-4C6B-897E-683B97B8FB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95E4-16B1-4F8C-B764-4BBD69444A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064312"/>
      </p:ext>
    </p:extLst>
  </p:cSld>
  <p:clrMapOvr>
    <a:masterClrMapping/>
  </p:clrMapOvr>
</p:sldLayout>
</file>

<file path=ppt/slideLayouts/slideLayout16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E68E-A5CE-4C6B-897E-683B97B8FB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95E4-16B1-4F8C-B764-4BBD69444A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858359"/>
      </p:ext>
    </p:extLst>
  </p:cSld>
  <p:clrMapOvr>
    <a:masterClrMapping/>
  </p:clrMapOvr>
</p:sldLayout>
</file>

<file path=ppt/slideLayouts/slideLayout16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E68E-A5CE-4C6B-897E-683B97B8FB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95E4-16B1-4F8C-B764-4BBD69444A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579442"/>
      </p:ext>
    </p:extLst>
  </p:cSld>
  <p:clrMapOvr>
    <a:masterClrMapping/>
  </p:clrMapOvr>
</p:sldLayout>
</file>

<file path=ppt/slideLayouts/slideLayout16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E68E-A5CE-4C6B-897E-683B97B8FB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95E4-16B1-4F8C-B764-4BBD69444A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992469"/>
      </p:ext>
    </p:extLst>
  </p:cSld>
  <p:clrMapOvr>
    <a:masterClrMapping/>
  </p:clrMapOvr>
</p:sldLayout>
</file>

<file path=ppt/slideLayouts/slideLayout16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E68E-A5CE-4C6B-897E-683B97B8FB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95E4-16B1-4F8C-B764-4BBD69444A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254754"/>
      </p:ext>
    </p:extLst>
  </p:cSld>
  <p:clrMapOvr>
    <a:masterClrMapping/>
  </p:clrMapOvr>
</p:sldLayout>
</file>

<file path=ppt/slideLayouts/slideLayout16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E68E-A5CE-4C6B-897E-683B97B8FB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95E4-16B1-4F8C-B764-4BBD69444A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725755"/>
      </p:ext>
    </p:extLst>
  </p:cSld>
  <p:clrMapOvr>
    <a:masterClrMapping/>
  </p:clrMapOvr>
</p:sldLayout>
</file>

<file path=ppt/slideLayouts/slideLayout16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E68E-A5CE-4C6B-897E-683B97B8FB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95E4-16B1-4F8C-B764-4BBD69444A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673443"/>
      </p:ext>
    </p:extLst>
  </p:cSld>
  <p:clrMapOvr>
    <a:masterClrMapping/>
  </p:clrMapOvr>
</p:sldLayout>
</file>

<file path=ppt/slideLayouts/slideLayout16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E68E-A5CE-4C6B-897E-683B97B8FB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95E4-16B1-4F8C-B764-4BBD69444A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319380"/>
      </p:ext>
    </p:extLst>
  </p:cSld>
  <p:clrMapOvr>
    <a:masterClrMapping/>
  </p:clrMapOvr>
</p:sldLayout>
</file>

<file path=ppt/slideLayouts/slideLayout16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E68E-A5CE-4C6B-897E-683B97B8FB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95E4-16B1-4F8C-B764-4BBD69444A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645803"/>
      </p:ext>
    </p:extLst>
  </p:cSld>
  <p:clrMapOvr>
    <a:masterClrMapping/>
  </p:clrMapOvr>
</p:sldLayout>
</file>

<file path=ppt/slideLayouts/slideLayout16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E68E-A5CE-4C6B-897E-683B97B8FB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95E4-16B1-4F8C-B764-4BBD69444A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29290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5D8F1-E9DC-47B3-BDCC-6CE3FCB36D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918E-177D-484D-8F61-1AC1CCB05D5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890346"/>
      </p:ext>
    </p:extLst>
  </p:cSld>
  <p:clrMapOvr>
    <a:masterClrMapping/>
  </p:clrMapOvr>
</p:sldLayout>
</file>

<file path=ppt/slideLayouts/slideLayout16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E68E-A5CE-4C6B-897E-683B97B8FB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95E4-16B1-4F8C-B764-4BBD69444A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859411"/>
      </p:ext>
    </p:extLst>
  </p:cSld>
  <p:clrMapOvr>
    <a:masterClrMapping/>
  </p:clrMapOvr>
</p:sldLayout>
</file>

<file path=ppt/slideLayouts/slideLayout16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E68E-A5CE-4C6B-897E-683B97B8FB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95E4-16B1-4F8C-B764-4BBD69444A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876830"/>
      </p:ext>
    </p:extLst>
  </p:cSld>
  <p:clrMapOvr>
    <a:masterClrMapping/>
  </p:clrMapOvr>
</p:sldLayout>
</file>

<file path=ppt/slideLayouts/slideLayout16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E68E-A5CE-4C6B-897E-683B97B8FB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95E4-16B1-4F8C-B764-4BBD69444A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358468"/>
      </p:ext>
    </p:extLst>
  </p:cSld>
  <p:clrMapOvr>
    <a:masterClrMapping/>
  </p:clrMapOvr>
</p:sldLayout>
</file>

<file path=ppt/slideLayouts/slideLayout16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E68E-A5CE-4C6B-897E-683B97B8FB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95E4-16B1-4F8C-B764-4BBD69444A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342555"/>
      </p:ext>
    </p:extLst>
  </p:cSld>
  <p:clrMapOvr>
    <a:masterClrMapping/>
  </p:clrMapOvr>
</p:sldLayout>
</file>

<file path=ppt/slideLayouts/slideLayout16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E68E-A5CE-4C6B-897E-683B97B8FB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95E4-16B1-4F8C-B764-4BBD69444A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297708"/>
      </p:ext>
    </p:extLst>
  </p:cSld>
  <p:clrMapOvr>
    <a:masterClrMapping/>
  </p:clrMapOvr>
</p:sldLayout>
</file>

<file path=ppt/slideLayouts/slideLayout16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E68E-A5CE-4C6B-897E-683B97B8FB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95E4-16B1-4F8C-B764-4BBD69444A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107171"/>
      </p:ext>
    </p:extLst>
  </p:cSld>
  <p:clrMapOvr>
    <a:masterClrMapping/>
  </p:clrMapOvr>
</p:sldLayout>
</file>

<file path=ppt/slideLayouts/slideLayout16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E68E-A5CE-4C6B-897E-683B97B8FB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95E4-16B1-4F8C-B764-4BBD69444A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310613"/>
      </p:ext>
    </p:extLst>
  </p:cSld>
  <p:clrMapOvr>
    <a:masterClrMapping/>
  </p:clrMapOvr>
</p:sldLayout>
</file>

<file path=ppt/slideLayouts/slideLayout16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E68E-A5CE-4C6B-897E-683B97B8FB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95E4-16B1-4F8C-B764-4BBD69444A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256717"/>
      </p:ext>
    </p:extLst>
  </p:cSld>
  <p:clrMapOvr>
    <a:masterClrMapping/>
  </p:clrMapOvr>
</p:sldLayout>
</file>

<file path=ppt/slideLayouts/slideLayout16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E68E-A5CE-4C6B-897E-683B97B8FB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95E4-16B1-4F8C-B764-4BBD69444A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548654"/>
      </p:ext>
    </p:extLst>
  </p:cSld>
  <p:clrMapOvr>
    <a:masterClrMapping/>
  </p:clrMapOvr>
</p:sldLayout>
</file>

<file path=ppt/slideLayouts/slideLayout16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E68E-A5CE-4C6B-897E-683B97B8FB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95E4-16B1-4F8C-B764-4BBD69444A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75693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5D8F1-E9DC-47B3-BDCC-6CE3FCB36D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918E-177D-484D-8F61-1AC1CCB05D5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934337"/>
      </p:ext>
    </p:extLst>
  </p:cSld>
  <p:clrMapOvr>
    <a:masterClrMapping/>
  </p:clrMapOvr>
</p:sldLayout>
</file>

<file path=ppt/slideLayouts/slideLayout16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E68E-A5CE-4C6B-897E-683B97B8FB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95E4-16B1-4F8C-B764-4BBD69444A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007031"/>
      </p:ext>
    </p:extLst>
  </p:cSld>
  <p:clrMapOvr>
    <a:masterClrMapping/>
  </p:clrMapOvr>
</p:sldLayout>
</file>

<file path=ppt/slideLayouts/slideLayout16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E68E-A5CE-4C6B-897E-683B97B8FB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95E4-16B1-4F8C-B764-4BBD69444A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329898"/>
      </p:ext>
    </p:extLst>
  </p:cSld>
  <p:clrMapOvr>
    <a:masterClrMapping/>
  </p:clrMapOvr>
</p:sldLayout>
</file>

<file path=ppt/slideLayouts/slideLayout16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E68E-A5CE-4C6B-897E-683B97B8FB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95E4-16B1-4F8C-B764-4BBD69444A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994819"/>
      </p:ext>
    </p:extLst>
  </p:cSld>
  <p:clrMapOvr>
    <a:masterClrMapping/>
  </p:clrMapOvr>
</p:sldLayout>
</file>

<file path=ppt/slideLayouts/slideLayout16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E68E-A5CE-4C6B-897E-683B97B8FB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95E4-16B1-4F8C-B764-4BBD69444A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129199"/>
      </p:ext>
    </p:extLst>
  </p:cSld>
  <p:clrMapOvr>
    <a:masterClrMapping/>
  </p:clrMapOvr>
</p:sldLayout>
</file>

<file path=ppt/slideLayouts/slideLayout16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E68E-A5CE-4C6B-897E-683B97B8FB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95E4-16B1-4F8C-B764-4BBD69444A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092230"/>
      </p:ext>
    </p:extLst>
  </p:cSld>
  <p:clrMapOvr>
    <a:masterClrMapping/>
  </p:clrMapOvr>
</p:sldLayout>
</file>

<file path=ppt/slideLayouts/slideLayout16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E68E-A5CE-4C6B-897E-683B97B8FB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95E4-16B1-4F8C-B764-4BBD69444A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570185"/>
      </p:ext>
    </p:extLst>
  </p:cSld>
  <p:clrMapOvr>
    <a:masterClrMapping/>
  </p:clrMapOvr>
</p:sldLayout>
</file>

<file path=ppt/slideLayouts/slideLayout16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E68E-A5CE-4C6B-897E-683B97B8FB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95E4-16B1-4F8C-B764-4BBD69444A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889800"/>
      </p:ext>
    </p:extLst>
  </p:cSld>
  <p:clrMapOvr>
    <a:masterClrMapping/>
  </p:clrMapOvr>
</p:sldLayout>
</file>

<file path=ppt/slideLayouts/slideLayout16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E68E-A5CE-4C6B-897E-683B97B8FB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95E4-16B1-4F8C-B764-4BBD69444A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372598"/>
      </p:ext>
    </p:extLst>
  </p:cSld>
  <p:clrMapOvr>
    <a:masterClrMapping/>
  </p:clrMapOvr>
</p:sldLayout>
</file>

<file path=ppt/slideLayouts/slideLayout16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E68E-A5CE-4C6B-897E-683B97B8FB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95E4-16B1-4F8C-B764-4BBD69444A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33589"/>
      </p:ext>
    </p:extLst>
  </p:cSld>
  <p:clrMapOvr>
    <a:masterClrMapping/>
  </p:clrMapOvr>
</p:sldLayout>
</file>

<file path=ppt/slideLayouts/slideLayout16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E68E-A5CE-4C6B-897E-683B97B8FB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95E4-16B1-4F8C-B764-4BBD69444A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08679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5D8F1-E9DC-47B3-BDCC-6CE3FCB36D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918E-177D-484D-8F61-1AC1CCB05D5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738494"/>
      </p:ext>
    </p:extLst>
  </p:cSld>
  <p:clrMapOvr>
    <a:masterClrMapping/>
  </p:clrMapOvr>
</p:sldLayout>
</file>

<file path=ppt/slideLayouts/slideLayout16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E68E-A5CE-4C6B-897E-683B97B8FB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95E4-16B1-4F8C-B764-4BBD69444A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335809"/>
      </p:ext>
    </p:extLst>
  </p:cSld>
  <p:clrMapOvr>
    <a:masterClrMapping/>
  </p:clrMapOvr>
</p:sldLayout>
</file>

<file path=ppt/slideLayouts/slideLayout16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E68E-A5CE-4C6B-897E-683B97B8FB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95E4-16B1-4F8C-B764-4BBD69444A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942906"/>
      </p:ext>
    </p:extLst>
  </p:cSld>
  <p:clrMapOvr>
    <a:masterClrMapping/>
  </p:clrMapOvr>
</p:sldLayout>
</file>

<file path=ppt/slideLayouts/slideLayout16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E68E-A5CE-4C6B-897E-683B97B8FB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95E4-16B1-4F8C-B764-4BBD69444A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515411"/>
      </p:ext>
    </p:extLst>
  </p:cSld>
  <p:clrMapOvr>
    <a:masterClrMapping/>
  </p:clrMapOvr>
</p:sldLayout>
</file>

<file path=ppt/slideLayouts/slideLayout16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E68E-A5CE-4C6B-897E-683B97B8FB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95E4-16B1-4F8C-B764-4BBD69444A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955380"/>
      </p:ext>
    </p:extLst>
  </p:cSld>
  <p:clrMapOvr>
    <a:masterClrMapping/>
  </p:clrMapOvr>
</p:sldLayout>
</file>

<file path=ppt/slideLayouts/slideLayout16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E68E-A5CE-4C6B-897E-683B97B8FB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95E4-16B1-4F8C-B764-4BBD69444A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343123"/>
      </p:ext>
    </p:extLst>
  </p:cSld>
  <p:clrMapOvr>
    <a:masterClrMapping/>
  </p:clrMapOvr>
</p:sldLayout>
</file>

<file path=ppt/slideLayouts/slideLayout16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E68E-A5CE-4C6B-897E-683B97B8FB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95E4-16B1-4F8C-B764-4BBD69444A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548143"/>
      </p:ext>
    </p:extLst>
  </p:cSld>
  <p:clrMapOvr>
    <a:masterClrMapping/>
  </p:clrMapOvr>
</p:sldLayout>
</file>

<file path=ppt/slideLayouts/slideLayout16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E68E-A5CE-4C6B-897E-683B97B8FB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95E4-16B1-4F8C-B764-4BBD69444A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951362"/>
      </p:ext>
    </p:extLst>
  </p:cSld>
  <p:clrMapOvr>
    <a:masterClrMapping/>
  </p:clrMapOvr>
</p:sldLayout>
</file>

<file path=ppt/slideLayouts/slideLayout16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E68E-A5CE-4C6B-897E-683B97B8FB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95E4-16B1-4F8C-B764-4BBD69444A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410166"/>
      </p:ext>
    </p:extLst>
  </p:cSld>
  <p:clrMapOvr>
    <a:masterClrMapping/>
  </p:clrMapOvr>
</p:sldLayout>
</file>

<file path=ppt/slideLayouts/slideLayout16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E68E-A5CE-4C6B-897E-683B97B8FB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95E4-16B1-4F8C-B764-4BBD69444A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31076"/>
      </p:ext>
    </p:extLst>
  </p:cSld>
  <p:clrMapOvr>
    <a:masterClrMapping/>
  </p:clrMapOvr>
</p:sldLayout>
</file>

<file path=ppt/slideLayouts/slideLayout16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E68E-A5CE-4C6B-897E-683B97B8FB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95E4-16B1-4F8C-B764-4BBD69444A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00282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5D8F1-E9DC-47B3-BDCC-6CE3FCB36D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918E-177D-484D-8F61-1AC1CCB05D5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904704"/>
      </p:ext>
    </p:extLst>
  </p:cSld>
  <p:clrMapOvr>
    <a:masterClrMapping/>
  </p:clrMapOvr>
</p:sldLayout>
</file>

<file path=ppt/slideLayouts/slideLayout16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E68E-A5CE-4C6B-897E-683B97B8FB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95E4-16B1-4F8C-B764-4BBD69444A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431215"/>
      </p:ext>
    </p:extLst>
  </p:cSld>
  <p:clrMapOvr>
    <a:masterClrMapping/>
  </p:clrMapOvr>
</p:sldLayout>
</file>

<file path=ppt/slideLayouts/slideLayout16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E68E-A5CE-4C6B-897E-683B97B8FB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95E4-16B1-4F8C-B764-4BBD69444A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588051"/>
      </p:ext>
    </p:extLst>
  </p:cSld>
  <p:clrMapOvr>
    <a:masterClrMapping/>
  </p:clrMapOvr>
</p:sldLayout>
</file>

<file path=ppt/slideLayouts/slideLayout16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E68E-A5CE-4C6B-897E-683B97B8FB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95E4-16B1-4F8C-B764-4BBD69444A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716299"/>
      </p:ext>
    </p:extLst>
  </p:cSld>
  <p:clrMapOvr>
    <a:masterClrMapping/>
  </p:clrMapOvr>
</p:sldLayout>
</file>

<file path=ppt/slideLayouts/slideLayout16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E68E-A5CE-4C6B-897E-683B97B8FB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95E4-16B1-4F8C-B764-4BBD69444A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122889"/>
      </p:ext>
    </p:extLst>
  </p:cSld>
  <p:clrMapOvr>
    <a:masterClrMapping/>
  </p:clrMapOvr>
</p:sldLayout>
</file>

<file path=ppt/slideLayouts/slideLayout16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E68E-A5CE-4C6B-897E-683B97B8FB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95E4-16B1-4F8C-B764-4BBD69444A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402478"/>
      </p:ext>
    </p:extLst>
  </p:cSld>
  <p:clrMapOvr>
    <a:masterClrMapping/>
  </p:clrMapOvr>
</p:sldLayout>
</file>

<file path=ppt/slideLayouts/slideLayout16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E68E-A5CE-4C6B-897E-683B97B8FB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95E4-16B1-4F8C-B764-4BBD69444A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560138"/>
      </p:ext>
    </p:extLst>
  </p:cSld>
  <p:clrMapOvr>
    <a:masterClrMapping/>
  </p:clrMapOvr>
</p:sldLayout>
</file>

<file path=ppt/slideLayouts/slideLayout16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E68E-A5CE-4C6B-897E-683B97B8FB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95E4-16B1-4F8C-B764-4BBD69444A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315117"/>
      </p:ext>
    </p:extLst>
  </p:cSld>
  <p:clrMapOvr>
    <a:masterClrMapping/>
  </p:clrMapOvr>
</p:sldLayout>
</file>

<file path=ppt/slideLayouts/slideLayout16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E68E-A5CE-4C6B-897E-683B97B8FB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95E4-16B1-4F8C-B764-4BBD69444A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598268"/>
      </p:ext>
    </p:extLst>
  </p:cSld>
  <p:clrMapOvr>
    <a:masterClrMapping/>
  </p:clrMapOvr>
</p:sldLayout>
</file>

<file path=ppt/slideLayouts/slideLayout16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E68E-A5CE-4C6B-897E-683B97B8FB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95E4-16B1-4F8C-B764-4BBD69444A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823246"/>
      </p:ext>
    </p:extLst>
  </p:cSld>
  <p:clrMapOvr>
    <a:masterClrMapping/>
  </p:clrMapOvr>
</p:sldLayout>
</file>

<file path=ppt/slideLayouts/slideLayout16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E68E-A5CE-4C6B-897E-683B97B8FB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95E4-16B1-4F8C-B764-4BBD69444A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98923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5D8F1-E9DC-47B3-BDCC-6CE3FCB36D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918E-177D-484D-8F61-1AC1CCB05D5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838473"/>
      </p:ext>
    </p:extLst>
  </p:cSld>
  <p:clrMapOvr>
    <a:masterClrMapping/>
  </p:clrMapOvr>
</p:sldLayout>
</file>

<file path=ppt/slideLayouts/slideLayout16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E68E-A5CE-4C6B-897E-683B97B8FB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95E4-16B1-4F8C-B764-4BBD69444A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179364"/>
      </p:ext>
    </p:extLst>
  </p:cSld>
  <p:clrMapOvr>
    <a:masterClrMapping/>
  </p:clrMapOvr>
</p:sldLayout>
</file>

<file path=ppt/slideLayouts/slideLayout16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E68E-A5CE-4C6B-897E-683B97B8FB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95E4-16B1-4F8C-B764-4BBD69444A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156506"/>
      </p:ext>
    </p:extLst>
  </p:cSld>
  <p:clrMapOvr>
    <a:masterClrMapping/>
  </p:clrMapOvr>
</p:sldLayout>
</file>

<file path=ppt/slideLayouts/slideLayout16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E68E-A5CE-4C6B-897E-683B97B8FB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95E4-16B1-4F8C-B764-4BBD69444A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250792"/>
      </p:ext>
    </p:extLst>
  </p:cSld>
  <p:clrMapOvr>
    <a:masterClrMapping/>
  </p:clrMapOvr>
</p:sldLayout>
</file>

<file path=ppt/slideLayouts/slideLayout16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E68E-A5CE-4C6B-897E-683B97B8FB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95E4-16B1-4F8C-B764-4BBD69444A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570973"/>
      </p:ext>
    </p:extLst>
  </p:cSld>
  <p:clrMapOvr>
    <a:masterClrMapping/>
  </p:clrMapOvr>
</p:sldLayout>
</file>

<file path=ppt/slideLayouts/slideLayout16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E68E-A5CE-4C6B-897E-683B97B8FB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95E4-16B1-4F8C-B764-4BBD69444A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012324"/>
      </p:ext>
    </p:extLst>
  </p:cSld>
  <p:clrMapOvr>
    <a:masterClrMapping/>
  </p:clrMapOvr>
</p:sldLayout>
</file>

<file path=ppt/slideLayouts/slideLayout16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E68E-A5CE-4C6B-897E-683B97B8FB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95E4-16B1-4F8C-B764-4BBD69444A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654908"/>
      </p:ext>
    </p:extLst>
  </p:cSld>
  <p:clrMapOvr>
    <a:masterClrMapping/>
  </p:clrMapOvr>
</p:sldLayout>
</file>

<file path=ppt/slideLayouts/slideLayout16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E68E-A5CE-4C6B-897E-683B97B8FB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95E4-16B1-4F8C-B764-4BBD69444A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920203"/>
      </p:ext>
    </p:extLst>
  </p:cSld>
  <p:clrMapOvr>
    <a:masterClrMapping/>
  </p:clrMapOvr>
</p:sldLayout>
</file>

<file path=ppt/slideLayouts/slideLayout16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E68E-A5CE-4C6B-897E-683B97B8FB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95E4-16B1-4F8C-B764-4BBD69444A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643877"/>
      </p:ext>
    </p:extLst>
  </p:cSld>
  <p:clrMapOvr>
    <a:masterClrMapping/>
  </p:clrMapOvr>
</p:sldLayout>
</file>

<file path=ppt/slideLayouts/slideLayout16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E68E-A5CE-4C6B-897E-683B97B8FB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95E4-16B1-4F8C-B764-4BBD69444A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47347"/>
      </p:ext>
    </p:extLst>
  </p:cSld>
  <p:clrMapOvr>
    <a:masterClrMapping/>
  </p:clrMapOvr>
</p:sldLayout>
</file>

<file path=ppt/slideLayouts/slideLayout16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E68E-A5CE-4C6B-897E-683B97B8FB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95E4-16B1-4F8C-B764-4BBD69444A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5905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94DB-193C-4355-B2BD-92AF5CE0BF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3117A-E66F-4F5F-A8A2-6ECF1B6238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5D8F1-E9DC-47B3-BDCC-6CE3FCB36D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918E-177D-484D-8F61-1AC1CCB05D5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750801"/>
      </p:ext>
    </p:extLst>
  </p:cSld>
  <p:clrMapOvr>
    <a:masterClrMapping/>
  </p:clrMapOvr>
</p:sldLayout>
</file>

<file path=ppt/slideLayouts/slideLayout17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E68E-A5CE-4C6B-897E-683B97B8FB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95E4-16B1-4F8C-B764-4BBD69444A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106833"/>
      </p:ext>
    </p:extLst>
  </p:cSld>
  <p:clrMapOvr>
    <a:masterClrMapping/>
  </p:clrMapOvr>
</p:sldLayout>
</file>

<file path=ppt/slideLayouts/slideLayout17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E68E-A5CE-4C6B-897E-683B97B8FB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95E4-16B1-4F8C-B764-4BBD69444A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785884"/>
      </p:ext>
    </p:extLst>
  </p:cSld>
  <p:clrMapOvr>
    <a:masterClrMapping/>
  </p:clrMapOvr>
</p:sldLayout>
</file>

<file path=ppt/slideLayouts/slideLayout17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E68E-A5CE-4C6B-897E-683B97B8FB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95E4-16B1-4F8C-B764-4BBD69444A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217645"/>
      </p:ext>
    </p:extLst>
  </p:cSld>
  <p:clrMapOvr>
    <a:masterClrMapping/>
  </p:clrMapOvr>
</p:sldLayout>
</file>

<file path=ppt/slideLayouts/slideLayout17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E68E-A5CE-4C6B-897E-683B97B8FB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95E4-16B1-4F8C-B764-4BBD69444A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572175"/>
      </p:ext>
    </p:extLst>
  </p:cSld>
  <p:clrMapOvr>
    <a:masterClrMapping/>
  </p:clrMapOvr>
</p:sldLayout>
</file>

<file path=ppt/slideLayouts/slideLayout17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E68E-A5CE-4C6B-897E-683B97B8FB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95E4-16B1-4F8C-B764-4BBD69444A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565784"/>
      </p:ext>
    </p:extLst>
  </p:cSld>
  <p:clrMapOvr>
    <a:masterClrMapping/>
  </p:clrMapOvr>
</p:sldLayout>
</file>

<file path=ppt/slideLayouts/slideLayout17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E68E-A5CE-4C6B-897E-683B97B8FB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95E4-16B1-4F8C-B764-4BBD69444A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34103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5D8F1-E9DC-47B3-BDCC-6CE3FCB36D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918E-177D-484D-8F61-1AC1CCB05D5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17917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5D8F1-E9DC-47B3-BDCC-6CE3FCB36D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918E-177D-484D-8F61-1AC1CCB05D5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36750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5D8F1-E9DC-47B3-BDCC-6CE3FCB36D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918E-177D-484D-8F61-1AC1CCB05D5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77828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5D8F1-E9DC-47B3-BDCC-6CE3FCB36D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918E-177D-484D-8F61-1AC1CCB05D5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46483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5D8F1-E9DC-47B3-BDCC-6CE3FCB36D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918E-177D-484D-8F61-1AC1CCB05D5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11843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5D8F1-E9DC-47B3-BDCC-6CE3FCB36D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918E-177D-484D-8F61-1AC1CCB05D5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02212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5D8F1-E9DC-47B3-BDCC-6CE3FCB36D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918E-177D-484D-8F61-1AC1CCB05D5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88381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5D8F1-E9DC-47B3-BDCC-6CE3FCB36D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918E-177D-484D-8F61-1AC1CCB05D5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60707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5D8F1-E9DC-47B3-BDCC-6CE3FCB36D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918E-177D-484D-8F61-1AC1CCB05D5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4767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94DB-193C-4355-B2BD-92AF5CE0BF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3117A-E66F-4F5F-A8A2-6ECF1B6238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5D8F1-E9DC-47B3-BDCC-6CE3FCB36D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918E-177D-484D-8F61-1AC1CCB05D5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63831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5D8F1-E9DC-47B3-BDCC-6CE3FCB36D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918E-177D-484D-8F61-1AC1CCB05D5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70205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5D8F1-E9DC-47B3-BDCC-6CE3FCB36D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918E-177D-484D-8F61-1AC1CCB05D5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70890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5D8F1-E9DC-47B3-BDCC-6CE3FCB36D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918E-177D-484D-8F61-1AC1CCB05D5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5861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5D8F1-E9DC-47B3-BDCC-6CE3FCB36D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918E-177D-484D-8F61-1AC1CCB05D5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5800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5D8F1-E9DC-47B3-BDCC-6CE3FCB36D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918E-177D-484D-8F61-1AC1CCB05D5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01578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5D8F1-E9DC-47B3-BDCC-6CE3FCB36D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918E-177D-484D-8F61-1AC1CCB05D5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77738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5D8F1-E9DC-47B3-BDCC-6CE3FCB36D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918E-177D-484D-8F61-1AC1CCB05D5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52729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5D8F1-E9DC-47B3-BDCC-6CE3FCB36D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918E-177D-484D-8F61-1AC1CCB05D5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35327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5D8F1-E9DC-47B3-BDCC-6CE3FCB36D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918E-177D-484D-8F61-1AC1CCB05D5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7318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E68794DB-193C-4355-B2BD-92AF5CE0BF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D913117A-E66F-4F5F-A8A2-6ECF1B6238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5D8F1-E9DC-47B3-BDCC-6CE3FCB36D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918E-177D-484D-8F61-1AC1CCB05D5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59242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5D8F1-E9DC-47B3-BDCC-6CE3FCB36D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918E-177D-484D-8F61-1AC1CCB05D5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4155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5D8F1-E9DC-47B3-BDCC-6CE3FCB36D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918E-177D-484D-8F61-1AC1CCB05D5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98707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5D8F1-E9DC-47B3-BDCC-6CE3FCB36D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918E-177D-484D-8F61-1AC1CCB05D5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14697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5D8F1-E9DC-47B3-BDCC-6CE3FCB36D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918E-177D-484D-8F61-1AC1CCB05D5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06726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5D8F1-E9DC-47B3-BDCC-6CE3FCB36D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918E-177D-484D-8F61-1AC1CCB05D5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95500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5D8F1-E9DC-47B3-BDCC-6CE3FCB36D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918E-177D-484D-8F61-1AC1CCB05D5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25047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5D8F1-E9DC-47B3-BDCC-6CE3FCB36D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918E-177D-484D-8F61-1AC1CCB05D5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636348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5D8F1-E9DC-47B3-BDCC-6CE3FCB36D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918E-177D-484D-8F61-1AC1CCB05D5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0368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C0C7F-F652-479A-84D7-B0F2AF515D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474DB-612C-4FBC-93F8-B4A77156D8E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334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BBFD6-E816-4AC2-B4D4-EDB7567DDF27}" type="datetimeFigureOut">
              <a:rPr lang="en-US" smtClean="0"/>
              <a:t>7/27/2023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5A656-742E-4357-8CD7-EF97610721F0}" type="slidenum">
              <a:rPr lang="en-US" smtClean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E68794DB-193C-4355-B2BD-92AF5CE0BF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D913117A-E66F-4F5F-A8A2-6ECF1B6238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C0C7F-F652-479A-84D7-B0F2AF515D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474DB-612C-4FBC-93F8-B4A77156D8E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35558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C0C7F-F652-479A-84D7-B0F2AF515D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474DB-612C-4FBC-93F8-B4A77156D8E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48847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C0C7F-F652-479A-84D7-B0F2AF515D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474DB-612C-4FBC-93F8-B4A77156D8E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794697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C0C7F-F652-479A-84D7-B0F2AF515D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474DB-612C-4FBC-93F8-B4A77156D8E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87826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C0C7F-F652-479A-84D7-B0F2AF515D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474DB-612C-4FBC-93F8-B4A77156D8E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874695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C0C7F-F652-479A-84D7-B0F2AF515D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474DB-612C-4FBC-93F8-B4A77156D8E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42260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C0C7F-F652-479A-84D7-B0F2AF515D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474DB-612C-4FBC-93F8-B4A77156D8E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23762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C0C7F-F652-479A-84D7-B0F2AF515D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474DB-612C-4FBC-93F8-B4A77156D8E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57288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C0C7F-F652-479A-84D7-B0F2AF515D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474DB-612C-4FBC-93F8-B4A77156D8E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542876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C0C7F-F652-479A-84D7-B0F2AF515D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474DB-612C-4FBC-93F8-B4A77156D8E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4951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94DB-193C-4355-B2BD-92AF5CE0BF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3117A-E66F-4F5F-A8A2-6ECF1B6238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C0C7F-F652-479A-84D7-B0F2AF515D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474DB-612C-4FBC-93F8-B4A77156D8E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10257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C0C7F-F652-479A-84D7-B0F2AF515D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474DB-612C-4FBC-93F8-B4A77156D8E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931100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C0C7F-F652-479A-84D7-B0F2AF515D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474DB-612C-4FBC-93F8-B4A77156D8E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187903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C0C7F-F652-479A-84D7-B0F2AF515D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474DB-612C-4FBC-93F8-B4A77156D8E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891116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C0C7F-F652-479A-84D7-B0F2AF515D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474DB-612C-4FBC-93F8-B4A77156D8E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993714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C0C7F-F652-479A-84D7-B0F2AF515D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474DB-612C-4FBC-93F8-B4A77156D8E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13104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C0C7F-F652-479A-84D7-B0F2AF515D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474DB-612C-4FBC-93F8-B4A77156D8E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638488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C0C7F-F652-479A-84D7-B0F2AF515D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474DB-612C-4FBC-93F8-B4A77156D8E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822247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C0C7F-F652-479A-84D7-B0F2AF515D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474DB-612C-4FBC-93F8-B4A77156D8E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580637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C0C7F-F652-479A-84D7-B0F2AF515D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474DB-612C-4FBC-93F8-B4A77156D8E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3544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94DB-193C-4355-B2BD-92AF5CE0BF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3117A-E66F-4F5F-A8A2-6ECF1B6238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C0C7F-F652-479A-84D7-B0F2AF515D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474DB-612C-4FBC-93F8-B4A77156D8E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049644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C0C7F-F652-479A-84D7-B0F2AF515D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474DB-612C-4FBC-93F8-B4A77156D8E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859313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C0C7F-F652-479A-84D7-B0F2AF515D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474DB-612C-4FBC-93F8-B4A77156D8E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890999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C0C7F-F652-479A-84D7-B0F2AF515D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474DB-612C-4FBC-93F8-B4A77156D8E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757710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C0C7F-F652-479A-84D7-B0F2AF515D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474DB-612C-4FBC-93F8-B4A77156D8E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314536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C0C7F-F652-479A-84D7-B0F2AF515D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474DB-612C-4FBC-93F8-B4A77156D8E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986138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C0C7F-F652-479A-84D7-B0F2AF515D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474DB-612C-4FBC-93F8-B4A77156D8E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663365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C0C7F-F652-479A-84D7-B0F2AF515D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474DB-612C-4FBC-93F8-B4A77156D8E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153297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C0C7F-F652-479A-84D7-B0F2AF515D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474DB-612C-4FBC-93F8-B4A77156D8E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9524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C0C7F-F652-479A-84D7-B0F2AF515D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474DB-612C-4FBC-93F8-B4A77156D8E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2069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D2D60-4EA5-419E-89DD-DFE45576F1F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9D50D-2D95-4E70-92C3-2BD66D04511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528891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C0C7F-F652-479A-84D7-B0F2AF515D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474DB-612C-4FBC-93F8-B4A77156D8E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787688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C0C7F-F652-479A-84D7-B0F2AF515D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474DB-612C-4FBC-93F8-B4A77156D8E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782795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C0C7F-F652-479A-84D7-B0F2AF515D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474DB-612C-4FBC-93F8-B4A77156D8E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483858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C0C7F-F652-479A-84D7-B0F2AF515D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474DB-612C-4FBC-93F8-B4A77156D8E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142598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C0C7F-F652-479A-84D7-B0F2AF515D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474DB-612C-4FBC-93F8-B4A77156D8E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514599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C0C7F-F652-479A-84D7-B0F2AF515D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474DB-612C-4FBC-93F8-B4A77156D8E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099275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C0C7F-F652-479A-84D7-B0F2AF515D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474DB-612C-4FBC-93F8-B4A77156D8E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862432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C0C7F-F652-479A-84D7-B0F2AF515D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474DB-612C-4FBC-93F8-B4A77156D8E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782204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C0C7F-F652-479A-84D7-B0F2AF515D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474DB-612C-4FBC-93F8-B4A77156D8E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102991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C0C7F-F652-479A-84D7-B0F2AF515D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474DB-612C-4FBC-93F8-B4A77156D8E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6272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D2D60-4EA5-419E-89DD-DFE45576F1F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9D50D-2D95-4E70-92C3-2BD66D04511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342546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C0C7F-F652-479A-84D7-B0F2AF515D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474DB-612C-4FBC-93F8-B4A77156D8E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512577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C0C7F-F652-479A-84D7-B0F2AF515D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474DB-612C-4FBC-93F8-B4A77156D8E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037722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C0C7F-F652-479A-84D7-B0F2AF515D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474DB-612C-4FBC-93F8-B4A77156D8E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877843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C0C7F-F652-479A-84D7-B0F2AF515D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474DB-612C-4FBC-93F8-B4A77156D8E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87472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C0C7F-F652-479A-84D7-B0F2AF515D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474DB-612C-4FBC-93F8-B4A77156D8E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075555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C0C7F-F652-479A-84D7-B0F2AF515D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474DB-612C-4FBC-93F8-B4A77156D8E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067257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C0C7F-F652-479A-84D7-B0F2AF515D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474DB-612C-4FBC-93F8-B4A77156D8E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791408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C0C7F-F652-479A-84D7-B0F2AF515D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474DB-612C-4FBC-93F8-B4A77156D8E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710748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C0C7F-F652-479A-84D7-B0F2AF515D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474DB-612C-4FBC-93F8-B4A77156D8E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073530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C0C7F-F652-479A-84D7-B0F2AF515D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474DB-612C-4FBC-93F8-B4A77156D8E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5868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D2D60-4EA5-419E-89DD-DFE45576F1F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9D50D-2D95-4E70-92C3-2BD66D04511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550410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C0C7F-F652-479A-84D7-B0F2AF515D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474DB-612C-4FBC-93F8-B4A77156D8E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102633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C0C7F-F652-479A-84D7-B0F2AF515D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474DB-612C-4FBC-93F8-B4A77156D8E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23117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C0C7F-F652-479A-84D7-B0F2AF515D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474DB-612C-4FBC-93F8-B4A77156D8E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163282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C0C7F-F652-479A-84D7-B0F2AF515D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474DB-612C-4FBC-93F8-B4A77156D8E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818819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8D6DE-C660-4865-A66E-81D2645227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8845B-A92A-4825-BAA9-B74D831169C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258229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8D6DE-C660-4865-A66E-81D2645227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8845B-A92A-4825-BAA9-B74D831169C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628865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8D6DE-C660-4865-A66E-81D2645227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8845B-A92A-4825-BAA9-B74D831169C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852255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8D6DE-C660-4865-A66E-81D2645227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8845B-A92A-4825-BAA9-B74D831169C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257936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8D6DE-C660-4865-A66E-81D2645227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8845B-A92A-4825-BAA9-B74D831169C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172063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8D6DE-C660-4865-A66E-81D2645227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8845B-A92A-4825-BAA9-B74D831169C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4365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D2D60-4EA5-419E-89DD-DFE45576F1F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9D50D-2D95-4E70-92C3-2BD66D04511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269555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8D6DE-C660-4865-A66E-81D2645227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8845B-A92A-4825-BAA9-B74D831169C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372447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8D6DE-C660-4865-A66E-81D2645227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8845B-A92A-4825-BAA9-B74D831169C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323578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8D6DE-C660-4865-A66E-81D2645227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8845B-A92A-4825-BAA9-B74D831169C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848199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8D6DE-C660-4865-A66E-81D2645227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8845B-A92A-4825-BAA9-B74D831169C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092733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8D6DE-C660-4865-A66E-81D2645227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8845B-A92A-4825-BAA9-B74D831169C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121083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C0C7F-F652-479A-84D7-B0F2AF515D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474DB-612C-4FBC-93F8-B4A77156D8E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702214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C0C7F-F652-479A-84D7-B0F2AF515D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474DB-612C-4FBC-93F8-B4A77156D8E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340287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C0C7F-F652-479A-84D7-B0F2AF515D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474DB-612C-4FBC-93F8-B4A77156D8E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545780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C0C7F-F652-479A-84D7-B0F2AF515D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474DB-612C-4FBC-93F8-B4A77156D8E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274343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C0C7F-F652-479A-84D7-B0F2AF515D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474DB-612C-4FBC-93F8-B4A77156D8E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45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D2D60-4EA5-419E-89DD-DFE45576F1F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9D50D-2D95-4E70-92C3-2BD66D04511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643462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C0C7F-F652-479A-84D7-B0F2AF515D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474DB-612C-4FBC-93F8-B4A77156D8E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989828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C0C7F-F652-479A-84D7-B0F2AF515D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474DB-612C-4FBC-93F8-B4A77156D8E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536340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C0C7F-F652-479A-84D7-B0F2AF515D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474DB-612C-4FBC-93F8-B4A77156D8E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992270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C0C7F-F652-479A-84D7-B0F2AF515D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474DB-612C-4FBC-93F8-B4A77156D8E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203801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C0C7F-F652-479A-84D7-B0F2AF515D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474DB-612C-4FBC-93F8-B4A77156D8E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850942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C0C7F-F652-479A-84D7-B0F2AF515D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474DB-612C-4FBC-93F8-B4A77156D8E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506968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173DC-2216-4EE3-BA4B-D134D2742A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EBD5A-2343-46B9-B0C8-A7BDB3DC0EE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471037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173DC-2216-4EE3-BA4B-D134D2742A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EBD5A-2343-46B9-B0C8-A7BDB3DC0EE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912856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173DC-2216-4EE3-BA4B-D134D2742A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EBD5A-2343-46B9-B0C8-A7BDB3DC0EE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000223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173DC-2216-4EE3-BA4B-D134D2742A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EBD5A-2343-46B9-B0C8-A7BDB3DC0EE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8710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D2D60-4EA5-419E-89DD-DFE45576F1F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9D50D-2D95-4E70-92C3-2BD66D04511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458482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173DC-2216-4EE3-BA4B-D134D2742A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EBD5A-2343-46B9-B0C8-A7BDB3DC0EE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814297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173DC-2216-4EE3-BA4B-D134D2742A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EBD5A-2343-46B9-B0C8-A7BDB3DC0EE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071260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173DC-2216-4EE3-BA4B-D134D2742A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EBD5A-2343-46B9-B0C8-A7BDB3DC0EE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52398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173DC-2216-4EE3-BA4B-D134D2742A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EBD5A-2343-46B9-B0C8-A7BDB3DC0EE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2502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173DC-2216-4EE3-BA4B-D134D2742A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EBD5A-2343-46B9-B0C8-A7BDB3DC0EE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9655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173DC-2216-4EE3-BA4B-D134D2742A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EBD5A-2343-46B9-B0C8-A7BDB3DC0EE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606750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173DC-2216-4EE3-BA4B-D134D2742A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EBD5A-2343-46B9-B0C8-A7BDB3DC0EE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704590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173DC-2216-4EE3-BA4B-D134D2742A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EBD5A-2343-46B9-B0C8-A7BDB3DC0EE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087948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173DC-2216-4EE3-BA4B-D134D2742A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EBD5A-2343-46B9-B0C8-A7BDB3DC0EE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070482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173DC-2216-4EE3-BA4B-D134D2742A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EBD5A-2343-46B9-B0C8-A7BDB3DC0EE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0562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D2D60-4EA5-419E-89DD-DFE45576F1F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9D50D-2D95-4E70-92C3-2BD66D04511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005196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173DC-2216-4EE3-BA4B-D134D2742A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EBD5A-2343-46B9-B0C8-A7BDB3DC0EE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885596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173DC-2216-4EE3-BA4B-D134D2742A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EBD5A-2343-46B9-B0C8-A7BDB3DC0EE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655726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173DC-2216-4EE3-BA4B-D134D2742A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EBD5A-2343-46B9-B0C8-A7BDB3DC0EE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011541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173DC-2216-4EE3-BA4B-D134D2742A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EBD5A-2343-46B9-B0C8-A7BDB3DC0EE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532385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173DC-2216-4EE3-BA4B-D134D2742A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EBD5A-2343-46B9-B0C8-A7BDB3DC0EE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118038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173DC-2216-4EE3-BA4B-D134D2742A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EBD5A-2343-46B9-B0C8-A7BDB3DC0EE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918534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173DC-2216-4EE3-BA4B-D134D2742A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EBD5A-2343-46B9-B0C8-A7BDB3DC0EE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961087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173DC-2216-4EE3-BA4B-D134D2742A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EBD5A-2343-46B9-B0C8-A7BDB3DC0EE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958578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173DC-2216-4EE3-BA4B-D134D2742A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EBD5A-2343-46B9-B0C8-A7BDB3DC0EE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781609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173DC-2216-4EE3-BA4B-D134D2742A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EBD5A-2343-46B9-B0C8-A7BDB3DC0EE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494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BBFD6-E816-4AC2-B4D4-EDB7567DDF27}" type="datetimeFigureOut">
              <a:rPr lang="en-US" smtClean="0"/>
              <a:t>7/27/2023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5A656-742E-4357-8CD7-EF97610721F0}" type="slidenum">
              <a:rPr lang="en-US" smtClean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D2D60-4EA5-419E-89DD-DFE45576F1F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9D50D-2D95-4E70-92C3-2BD66D04511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4562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173DC-2216-4EE3-BA4B-D134D2742A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EBD5A-2343-46B9-B0C8-A7BDB3DC0EE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785967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173DC-2216-4EE3-BA4B-D134D2742A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EBD5A-2343-46B9-B0C8-A7BDB3DC0EE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504362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173DC-2216-4EE3-BA4B-D134D2742A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EBD5A-2343-46B9-B0C8-A7BDB3DC0EE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583135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173DC-2216-4EE3-BA4B-D134D2742A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EBD5A-2343-46B9-B0C8-A7BDB3DC0EE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137917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173DC-2216-4EE3-BA4B-D134D2742A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EBD5A-2343-46B9-B0C8-A7BDB3DC0EE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119585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173DC-2216-4EE3-BA4B-D134D2742A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EBD5A-2343-46B9-B0C8-A7BDB3DC0EE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006091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173DC-2216-4EE3-BA4B-D134D2742A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EBD5A-2343-46B9-B0C8-A7BDB3DC0EE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205264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173DC-2216-4EE3-BA4B-D134D2742A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EBD5A-2343-46B9-B0C8-A7BDB3DC0EE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870558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173DC-2216-4EE3-BA4B-D134D2742A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EBD5A-2343-46B9-B0C8-A7BDB3DC0EE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906045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173DC-2216-4EE3-BA4B-D134D2742A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EBD5A-2343-46B9-B0C8-A7BDB3DC0EE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0077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D2D60-4EA5-419E-89DD-DFE45576F1F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9D50D-2D95-4E70-92C3-2BD66D04511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845657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173DC-2216-4EE3-BA4B-D134D2742A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EBD5A-2343-46B9-B0C8-A7BDB3DC0EE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786825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173DC-2216-4EE3-BA4B-D134D2742A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EBD5A-2343-46B9-B0C8-A7BDB3DC0EE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060691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173DC-2216-4EE3-BA4B-D134D2742A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EBD5A-2343-46B9-B0C8-A7BDB3DC0EE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022666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173DC-2216-4EE3-BA4B-D134D2742A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EBD5A-2343-46B9-B0C8-A7BDB3DC0EE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711972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173DC-2216-4EE3-BA4B-D134D2742A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EBD5A-2343-46B9-B0C8-A7BDB3DC0EE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815333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173DC-2216-4EE3-BA4B-D134D2742A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EBD5A-2343-46B9-B0C8-A7BDB3DC0EE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501568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173DC-2216-4EE3-BA4B-D134D2742A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EBD5A-2343-46B9-B0C8-A7BDB3DC0EE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836530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173DC-2216-4EE3-BA4B-D134D2742A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EBD5A-2343-46B9-B0C8-A7BDB3DC0EE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847524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173DC-2216-4EE3-BA4B-D134D2742A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EBD5A-2343-46B9-B0C8-A7BDB3DC0EE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503372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173DC-2216-4EE3-BA4B-D134D2742A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EBD5A-2343-46B9-B0C8-A7BDB3DC0EE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9253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D2D60-4EA5-419E-89DD-DFE45576F1F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9D50D-2D95-4E70-92C3-2BD66D04511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229387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173DC-2216-4EE3-BA4B-D134D2742A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EBD5A-2343-46B9-B0C8-A7BDB3DC0EE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647089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173DC-2216-4EE3-BA4B-D134D2742A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EBD5A-2343-46B9-B0C8-A7BDB3DC0EE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14505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173DC-2216-4EE3-BA4B-D134D2742A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EBD5A-2343-46B9-B0C8-A7BDB3DC0EE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766006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173DC-2216-4EE3-BA4B-D134D2742A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EBD5A-2343-46B9-B0C8-A7BDB3DC0EE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159784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173DC-2216-4EE3-BA4B-D134D2742A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EBD5A-2343-46B9-B0C8-A7BDB3DC0EE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838806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173DC-2216-4EE3-BA4B-D134D2742A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EBD5A-2343-46B9-B0C8-A7BDB3DC0EE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519539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173DC-2216-4EE3-BA4B-D134D2742A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EBD5A-2343-46B9-B0C8-A7BDB3DC0EE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915392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173DC-2216-4EE3-BA4B-D134D2742A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EBD5A-2343-46B9-B0C8-A7BDB3DC0EE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429994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173DC-2216-4EE3-BA4B-D134D2742A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EBD5A-2343-46B9-B0C8-A7BDB3DC0EE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812462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173DC-2216-4EE3-BA4B-D134D2742A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EBD5A-2343-46B9-B0C8-A7BDB3DC0EE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722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D2D60-4EA5-419E-89DD-DFE45576F1F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9D50D-2D95-4E70-92C3-2BD66D04511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199277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173DC-2216-4EE3-BA4B-D134D2742A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EBD5A-2343-46B9-B0C8-A7BDB3DC0EE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583002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173DC-2216-4EE3-BA4B-D134D2742A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EBD5A-2343-46B9-B0C8-A7BDB3DC0EE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504522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173DC-2216-4EE3-BA4B-D134D2742A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EBD5A-2343-46B9-B0C8-A7BDB3DC0EE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034705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173DC-2216-4EE3-BA4B-D134D2742A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EBD5A-2343-46B9-B0C8-A7BDB3DC0EE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865170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173DC-2216-4EE3-BA4B-D134D2742A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EBD5A-2343-46B9-B0C8-A7BDB3DC0EE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020664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173DC-2216-4EE3-BA4B-D134D2742A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EBD5A-2343-46B9-B0C8-A7BDB3DC0EE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550563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173DC-2216-4EE3-BA4B-D134D2742A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EBD5A-2343-46B9-B0C8-A7BDB3DC0EE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794667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173DC-2216-4EE3-BA4B-D134D2742A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EBD5A-2343-46B9-B0C8-A7BDB3DC0EE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761880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173DC-2216-4EE3-BA4B-D134D2742A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EBD5A-2343-46B9-B0C8-A7BDB3DC0EE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459907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173DC-2216-4EE3-BA4B-D134D2742A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EBD5A-2343-46B9-B0C8-A7BDB3DC0EE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649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D2D60-4EA5-419E-89DD-DFE45576F1F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9D50D-2D95-4E70-92C3-2BD66D04511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629790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173DC-2216-4EE3-BA4B-D134D2742A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EBD5A-2343-46B9-B0C8-A7BDB3DC0EE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800715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173DC-2216-4EE3-BA4B-D134D2742A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EBD5A-2343-46B9-B0C8-A7BDB3DC0EE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358349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ADDD-0BA0-426B-98BC-63C47B6E48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F6A1-AD5D-4C11-AC26-7DC4BC44BE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231101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ADDD-0BA0-426B-98BC-63C47B6E48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F6A1-AD5D-4C11-AC26-7DC4BC44BE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613764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ADDD-0BA0-426B-98BC-63C47B6E48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F6A1-AD5D-4C11-AC26-7DC4BC44BE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601308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ADDD-0BA0-426B-98BC-63C47B6E48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F6A1-AD5D-4C11-AC26-7DC4BC44BE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629948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ADDD-0BA0-426B-98BC-63C47B6E48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F6A1-AD5D-4C11-AC26-7DC4BC44BE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270149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ADDD-0BA0-426B-98BC-63C47B6E48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F6A1-AD5D-4C11-AC26-7DC4BC44BE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699399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ADDD-0BA0-426B-98BC-63C47B6E48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F6A1-AD5D-4C11-AC26-7DC4BC44BE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828026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ADDD-0BA0-426B-98BC-63C47B6E48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F6A1-AD5D-4C11-AC26-7DC4BC44BE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2181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D2D60-4EA5-419E-89DD-DFE45576F1F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9D50D-2D95-4E70-92C3-2BD66D04511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077716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ADDD-0BA0-426B-98BC-63C47B6E48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F6A1-AD5D-4C11-AC26-7DC4BC44BE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330136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ADDD-0BA0-426B-98BC-63C47B6E48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F6A1-AD5D-4C11-AC26-7DC4BC44BE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998569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ADDD-0BA0-426B-98BC-63C47B6E48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F6A1-AD5D-4C11-AC26-7DC4BC44BE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166840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ADDD-0BA0-426B-98BC-63C47B6E48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F6A1-AD5D-4C11-AC26-7DC4BC44BE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93987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ADDD-0BA0-426B-98BC-63C47B6E48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F6A1-AD5D-4C11-AC26-7DC4BC44BE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699929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ADDD-0BA0-426B-98BC-63C47B6E48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F6A1-AD5D-4C11-AC26-7DC4BC44BE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618157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ADDD-0BA0-426B-98BC-63C47B6E48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F6A1-AD5D-4C11-AC26-7DC4BC44BE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054668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ADDD-0BA0-426B-98BC-63C47B6E48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F6A1-AD5D-4C11-AC26-7DC4BC44BE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427478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ADDD-0BA0-426B-98BC-63C47B6E48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F6A1-AD5D-4C11-AC26-7DC4BC44BE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059797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ADDD-0BA0-426B-98BC-63C47B6E48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F6A1-AD5D-4C11-AC26-7DC4BC44BE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3737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D2D60-4EA5-419E-89DD-DFE45576F1F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9D50D-2D95-4E70-92C3-2BD66D04511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78370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ADDD-0BA0-426B-98BC-63C47B6E48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F6A1-AD5D-4C11-AC26-7DC4BC44BE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191842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ADDD-0BA0-426B-98BC-63C47B6E48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F6A1-AD5D-4C11-AC26-7DC4BC44BE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073501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ADDD-0BA0-426B-98BC-63C47B6E48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F6A1-AD5D-4C11-AC26-7DC4BC44BE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988491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ADDD-0BA0-426B-98BC-63C47B6E48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F6A1-AD5D-4C11-AC26-7DC4BC44BE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061489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ADDD-0BA0-426B-98BC-63C47B6E48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F6A1-AD5D-4C11-AC26-7DC4BC44BE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621029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ADDD-0BA0-426B-98BC-63C47B6E48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F6A1-AD5D-4C11-AC26-7DC4BC44BE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117294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ADDD-0BA0-426B-98BC-63C47B6E48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F6A1-AD5D-4C11-AC26-7DC4BC44BE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798917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ADDD-0BA0-426B-98BC-63C47B6E48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F6A1-AD5D-4C11-AC26-7DC4BC44BE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290679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ADDD-0BA0-426B-98BC-63C47B6E48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F6A1-AD5D-4C11-AC26-7DC4BC44BE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054156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ADDD-0BA0-426B-98BC-63C47B6E48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F6A1-AD5D-4C11-AC26-7DC4BC44BE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9645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D2D60-4EA5-419E-89DD-DFE45576F1F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9D50D-2D95-4E70-92C3-2BD66D04511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752180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ADDD-0BA0-426B-98BC-63C47B6E48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F6A1-AD5D-4C11-AC26-7DC4BC44BE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313383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ADDD-0BA0-426B-98BC-63C47B6E48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F6A1-AD5D-4C11-AC26-7DC4BC44BE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329833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ADDD-0BA0-426B-98BC-63C47B6E48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F6A1-AD5D-4C11-AC26-7DC4BC44BE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343581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ADDD-0BA0-426B-98BC-63C47B6E48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F6A1-AD5D-4C11-AC26-7DC4BC44BE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716704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ADDD-0BA0-426B-98BC-63C47B6E48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F6A1-AD5D-4C11-AC26-7DC4BC44BE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26390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ADDD-0BA0-426B-98BC-63C47B6E48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F6A1-AD5D-4C11-AC26-7DC4BC44BE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021924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ADDD-0BA0-426B-98BC-63C47B6E48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F6A1-AD5D-4C11-AC26-7DC4BC44BE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403615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ADDD-0BA0-426B-98BC-63C47B6E48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F6A1-AD5D-4C11-AC26-7DC4BC44BE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040834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ADDD-0BA0-426B-98BC-63C47B6E48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F6A1-AD5D-4C11-AC26-7DC4BC44BE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916278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ADDD-0BA0-426B-98BC-63C47B6E48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F6A1-AD5D-4C11-AC26-7DC4BC44BE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8134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D2D60-4EA5-419E-89DD-DFE45576F1F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9D50D-2D95-4E70-92C3-2BD66D04511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041353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ADDD-0BA0-426B-98BC-63C47B6E48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F6A1-AD5D-4C11-AC26-7DC4BC44BE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539982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ADDD-0BA0-426B-98BC-63C47B6E48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F6A1-AD5D-4C11-AC26-7DC4BC44BE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313250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ADDD-0BA0-426B-98BC-63C47B6E48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F6A1-AD5D-4C11-AC26-7DC4BC44BE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061556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ADDD-0BA0-426B-98BC-63C47B6E48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F6A1-AD5D-4C11-AC26-7DC4BC44BE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04351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ADDD-0BA0-426B-98BC-63C47B6E48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F6A1-AD5D-4C11-AC26-7DC4BC44BE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306806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ADDD-0BA0-426B-98BC-63C47B6E48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F6A1-AD5D-4C11-AC26-7DC4BC44BE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130348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ADDD-0BA0-426B-98BC-63C47B6E48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F6A1-AD5D-4C11-AC26-7DC4BC44BE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985215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ADDD-0BA0-426B-98BC-63C47B6E48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F6A1-AD5D-4C11-AC26-7DC4BC44BE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934200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ADDD-0BA0-426B-98BC-63C47B6E48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F6A1-AD5D-4C11-AC26-7DC4BC44BE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664086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ADDD-0BA0-426B-98BC-63C47B6E48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F6A1-AD5D-4C11-AC26-7DC4BC44BE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3490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D2D60-4EA5-419E-89DD-DFE45576F1F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9D50D-2D95-4E70-92C3-2BD66D04511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898090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ADDD-0BA0-426B-98BC-63C47B6E48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F6A1-AD5D-4C11-AC26-7DC4BC44BE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257526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ADDD-0BA0-426B-98BC-63C47B6E48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F6A1-AD5D-4C11-AC26-7DC4BC44BE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204814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ADDD-0BA0-426B-98BC-63C47B6E48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F6A1-AD5D-4C11-AC26-7DC4BC44BE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283488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ADDD-0BA0-426B-98BC-63C47B6E48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F6A1-AD5D-4C11-AC26-7DC4BC44BE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469218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ADDD-0BA0-426B-98BC-63C47B6E48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F6A1-AD5D-4C11-AC26-7DC4BC44BE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728384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ADDD-0BA0-426B-98BC-63C47B6E48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F6A1-AD5D-4C11-AC26-7DC4BC44BE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452642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ADDD-0BA0-426B-98BC-63C47B6E48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F6A1-AD5D-4C11-AC26-7DC4BC44BE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460647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1384-7313-46F5-A422-6CA96C8301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D77-5C46-41BD-B418-D5423C4AAE0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684393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1384-7313-46F5-A422-6CA96C8301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D77-5C46-41BD-B418-D5423C4AAE0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396343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1384-7313-46F5-A422-6CA96C8301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D77-5C46-41BD-B418-D5423C4AAE0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92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BBFD6-E816-4AC2-B4D4-EDB7567DDF27}" type="datetimeFigureOut">
              <a:rPr lang="en-US" smtClean="0"/>
              <a:t>7/27/2023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5A656-742E-4357-8CD7-EF97610721F0}" type="slidenum">
              <a:rPr lang="en-US" smtClean="0"/>
              <a:t>‹N°›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D2D60-4EA5-419E-89DD-DFE45576F1F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9D50D-2D95-4E70-92C3-2BD66D04511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528320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1384-7313-46F5-A422-6CA96C8301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D77-5C46-41BD-B418-D5423C4AAE0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189325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1384-7313-46F5-A422-6CA96C8301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D77-5C46-41BD-B418-D5423C4AAE0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262037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1384-7313-46F5-A422-6CA96C8301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D77-5C46-41BD-B418-D5423C4AAE0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087971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1384-7313-46F5-A422-6CA96C8301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D77-5C46-41BD-B418-D5423C4AAE0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568547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1384-7313-46F5-A422-6CA96C8301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D77-5C46-41BD-B418-D5423C4AAE0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61495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1384-7313-46F5-A422-6CA96C8301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D77-5C46-41BD-B418-D5423C4AAE0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392428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1384-7313-46F5-A422-6CA96C8301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D77-5C46-41BD-B418-D5423C4AAE0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920237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1384-7313-46F5-A422-6CA96C8301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D77-5C46-41BD-B418-D5423C4AAE0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3017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1384-7313-46F5-A422-6CA96C8301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D77-5C46-41BD-B418-D5423C4AAE0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177750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1384-7313-46F5-A422-6CA96C8301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D77-5C46-41BD-B418-D5423C4AAE0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0648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D2D60-4EA5-419E-89DD-DFE45576F1F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9D50D-2D95-4E70-92C3-2BD66D04511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257817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1384-7313-46F5-A422-6CA96C8301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D77-5C46-41BD-B418-D5423C4AAE0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382731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1384-7313-46F5-A422-6CA96C8301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D77-5C46-41BD-B418-D5423C4AAE0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374282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1384-7313-46F5-A422-6CA96C8301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D77-5C46-41BD-B418-D5423C4AAE0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409969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1384-7313-46F5-A422-6CA96C8301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D77-5C46-41BD-B418-D5423C4AAE0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622553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1384-7313-46F5-A422-6CA96C8301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D77-5C46-41BD-B418-D5423C4AAE0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128758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1384-7313-46F5-A422-6CA96C8301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D77-5C46-41BD-B418-D5423C4AAE0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486479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1384-7313-46F5-A422-6CA96C8301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D77-5C46-41BD-B418-D5423C4AAE0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72871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1384-7313-46F5-A422-6CA96C8301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D77-5C46-41BD-B418-D5423C4AAE0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096532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1384-7313-46F5-A422-6CA96C8301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D77-5C46-41BD-B418-D5423C4AAE0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135858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1384-7313-46F5-A422-6CA96C8301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D77-5C46-41BD-B418-D5423C4AAE0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461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D2D60-4EA5-419E-89DD-DFE45576F1F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9D50D-2D95-4E70-92C3-2BD66D04511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20610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1384-7313-46F5-A422-6CA96C8301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D77-5C46-41BD-B418-D5423C4AAE0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820991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1384-7313-46F5-A422-6CA96C8301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D77-5C46-41BD-B418-D5423C4AAE0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773217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1384-7313-46F5-A422-6CA96C8301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D77-5C46-41BD-B418-D5423C4AAE0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157058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1384-7313-46F5-A422-6CA96C8301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D77-5C46-41BD-B418-D5423C4AAE0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546040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1384-7313-46F5-A422-6CA96C8301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D77-5C46-41BD-B418-D5423C4AAE0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890963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1384-7313-46F5-A422-6CA96C8301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D77-5C46-41BD-B418-D5423C4AAE0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45401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1384-7313-46F5-A422-6CA96C8301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D77-5C46-41BD-B418-D5423C4AAE0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140845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1384-7313-46F5-A422-6CA96C8301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D77-5C46-41BD-B418-D5423C4AAE0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080426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1384-7313-46F5-A422-6CA96C8301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D77-5C46-41BD-B418-D5423C4AAE0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790752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1384-7313-46F5-A422-6CA96C8301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D77-5C46-41BD-B418-D5423C4AAE0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1131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D2D60-4EA5-419E-89DD-DFE45576F1F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9D50D-2D95-4E70-92C3-2BD66D04511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545174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1384-7313-46F5-A422-6CA96C8301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D77-5C46-41BD-B418-D5423C4AAE0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363052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1384-7313-46F5-A422-6CA96C8301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D77-5C46-41BD-B418-D5423C4AAE0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912641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1384-7313-46F5-A422-6CA96C8301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D77-5C46-41BD-B418-D5423C4AAE0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882549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1384-7313-46F5-A422-6CA96C8301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D77-5C46-41BD-B418-D5423C4AAE0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856926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1384-7313-46F5-A422-6CA96C8301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D77-5C46-41BD-B418-D5423C4AAE0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678023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1384-7313-46F5-A422-6CA96C8301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D77-5C46-41BD-B418-D5423C4AAE0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49784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1384-7313-46F5-A422-6CA96C8301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D77-5C46-41BD-B418-D5423C4AAE0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44208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1384-7313-46F5-A422-6CA96C8301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D77-5C46-41BD-B418-D5423C4AAE0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085355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1384-7313-46F5-A422-6CA96C8301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D77-5C46-41BD-B418-D5423C4AAE0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528327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1384-7313-46F5-A422-6CA96C8301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D77-5C46-41BD-B418-D5423C4AAE0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5331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D2D60-4EA5-419E-89DD-DFE45576F1F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9D50D-2D95-4E70-92C3-2BD66D04511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488623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1384-7313-46F5-A422-6CA96C8301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D77-5C46-41BD-B418-D5423C4AAE0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7229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1384-7313-46F5-A422-6CA96C8301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D77-5C46-41BD-B418-D5423C4AAE0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120418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1384-7313-46F5-A422-6CA96C8301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D77-5C46-41BD-B418-D5423C4AAE0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067272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1384-7313-46F5-A422-6CA96C8301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D77-5C46-41BD-B418-D5423C4AAE0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913706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1384-7313-46F5-A422-6CA96C8301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D77-5C46-41BD-B418-D5423C4AAE0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42202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1384-7313-46F5-A422-6CA96C8301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D77-5C46-41BD-B418-D5423C4AAE0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728542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1384-7313-46F5-A422-6CA96C8301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D77-5C46-41BD-B418-D5423C4AAE0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265342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1384-7313-46F5-A422-6CA96C8301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D77-5C46-41BD-B418-D5423C4AAE0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505719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1384-7313-46F5-A422-6CA96C8301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D77-5C46-41BD-B418-D5423C4AAE0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527796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1384-7313-46F5-A422-6CA96C8301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D77-5C46-41BD-B418-D5423C4AAE0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0239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D2D60-4EA5-419E-89DD-DFE45576F1F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9D50D-2D95-4E70-92C3-2BD66D04511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33915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1384-7313-46F5-A422-6CA96C8301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D77-5C46-41BD-B418-D5423C4AAE0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95304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1384-7313-46F5-A422-6CA96C8301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D77-5C46-41BD-B418-D5423C4AAE0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485742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1384-7313-46F5-A422-6CA96C8301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D77-5C46-41BD-B418-D5423C4AAE0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696517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1384-7313-46F5-A422-6CA96C8301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D77-5C46-41BD-B418-D5423C4AAE0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655991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1384-7313-46F5-A422-6CA96C8301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D77-5C46-41BD-B418-D5423C4AAE0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209077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1384-7313-46F5-A422-6CA96C8301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D77-5C46-41BD-B418-D5423C4AAE0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866682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1384-7313-46F5-A422-6CA96C8301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D77-5C46-41BD-B418-D5423C4AAE0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632695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1384-7313-46F5-A422-6CA96C8301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D77-5C46-41BD-B418-D5423C4AAE0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811518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1384-7313-46F5-A422-6CA96C8301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D77-5C46-41BD-B418-D5423C4AAE0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309432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1384-7313-46F5-A422-6CA96C8301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D77-5C46-41BD-B418-D5423C4AAE0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7480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D2D60-4EA5-419E-89DD-DFE45576F1F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9D50D-2D95-4E70-92C3-2BD66D04511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085550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1384-7313-46F5-A422-6CA96C8301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D77-5C46-41BD-B418-D5423C4AAE0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904684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1384-7313-46F5-A422-6CA96C8301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D77-5C46-41BD-B418-D5423C4AAE0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003136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1384-7313-46F5-A422-6CA96C8301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D77-5C46-41BD-B418-D5423C4AAE0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151918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1384-7313-46F5-A422-6CA96C8301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D77-5C46-41BD-B418-D5423C4AAE0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65778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1384-7313-46F5-A422-6CA96C8301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D77-5C46-41BD-B418-D5423C4AAE0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355659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1384-7313-46F5-A422-6CA96C8301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D77-5C46-41BD-B418-D5423C4AAE0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395014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1384-7313-46F5-A422-6CA96C8301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D77-5C46-41BD-B418-D5423C4AAE0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431844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1384-7313-46F5-A422-6CA96C8301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D77-5C46-41BD-B418-D5423C4AAE0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207179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1384-7313-46F5-A422-6CA96C8301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D77-5C46-41BD-B418-D5423C4AAE0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304412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1384-7313-46F5-A422-6CA96C8301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D77-5C46-41BD-B418-D5423C4AAE0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7472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D2D60-4EA5-419E-89DD-DFE45576F1F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9D50D-2D95-4E70-92C3-2BD66D04511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679584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1384-7313-46F5-A422-6CA96C8301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D77-5C46-41BD-B418-D5423C4AAE0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673460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1384-7313-46F5-A422-6CA96C8301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D77-5C46-41BD-B418-D5423C4AAE0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188467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1384-7313-46F5-A422-6CA96C8301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D77-5C46-41BD-B418-D5423C4AAE0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428261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1384-7313-46F5-A422-6CA96C8301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AD77-5C46-41BD-B418-D5423C4AAE0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172163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108206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773068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36421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070425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346258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1265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D2D60-4EA5-419E-89DD-DFE45576F1F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9D50D-2D95-4E70-92C3-2BD66D04511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932856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328165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729220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824718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842679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185976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793528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284492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635967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308274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1085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D2D60-4EA5-419E-89DD-DFE45576F1F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9D50D-2D95-4E70-92C3-2BD66D04511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808181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521849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942097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200416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80520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671131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803175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079419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088285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865706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486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BBFD6-E816-4AC2-B4D4-EDB7567DDF27}" type="datetimeFigureOut">
              <a:rPr lang="en-US" smtClean="0"/>
              <a:t>7/27/2023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5A656-742E-4357-8CD7-EF97610721F0}" type="slidenum">
              <a:rPr lang="en-US" smtClean="0"/>
              <a:t>‹N°›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D2D60-4EA5-419E-89DD-DFE45576F1F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9D50D-2D95-4E70-92C3-2BD66D04511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502024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051251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717101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958293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794284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007905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81901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025733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341342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285439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9360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D2D60-4EA5-419E-89DD-DFE45576F1F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9D50D-2D95-4E70-92C3-2BD66D04511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701537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99228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975347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870610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287232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633930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704956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432130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674736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503213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8254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D2D60-4EA5-419E-89DD-DFE45576F1F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9D50D-2D95-4E70-92C3-2BD66D04511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196892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794101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144741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216999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892660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073934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755650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514095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175031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750552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4930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D2D60-4EA5-419E-89DD-DFE45576F1F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9D50D-2D95-4E70-92C3-2BD66D04511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006651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087609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681395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277146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521991"/>
      </p:ext>
    </p:extLst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603380"/>
      </p:ext>
    </p:extLst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476994"/>
      </p:ext>
    </p:extLst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919381"/>
      </p:ext>
    </p:extLst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645749"/>
      </p:ext>
    </p:extLst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893437"/>
      </p:ext>
    </p:extLst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9991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D2D60-4EA5-419E-89DD-DFE45576F1F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9D50D-2D95-4E70-92C3-2BD66D04511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478228"/>
      </p:ext>
    </p:extLst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930560"/>
      </p:ext>
    </p:extLst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844171"/>
      </p:ext>
    </p:extLst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951734"/>
      </p:ext>
    </p:extLst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541007"/>
      </p:ext>
    </p:extLst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187509"/>
      </p:ext>
    </p:extLst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739394"/>
      </p:ext>
    </p:extLst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754059"/>
      </p:ext>
    </p:extLst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102773"/>
      </p:ext>
    </p:extLst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801438"/>
      </p:ext>
    </p:extLst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3197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D2D60-4EA5-419E-89DD-DFE45576F1F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9D50D-2D95-4E70-92C3-2BD66D04511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69616"/>
      </p:ext>
    </p:extLst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350171"/>
      </p:ext>
    </p:extLst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42190"/>
      </p:ext>
    </p:extLst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106989"/>
      </p:ext>
    </p:extLst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059616"/>
      </p:ext>
    </p:extLst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242767"/>
      </p:ext>
    </p:extLst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050425"/>
      </p:ext>
    </p:extLst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919567"/>
      </p:ext>
    </p:extLst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301916"/>
      </p:ext>
    </p:extLst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402769"/>
      </p:ext>
    </p:extLst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7862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D2D60-4EA5-419E-89DD-DFE45576F1F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9D50D-2D95-4E70-92C3-2BD66D04511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833510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534249"/>
      </p:ext>
    </p:extLst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963219"/>
      </p:ext>
    </p:extLst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668979"/>
      </p:ext>
    </p:extLst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161386"/>
      </p:ext>
    </p:extLst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343817"/>
      </p:ext>
    </p:extLst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802780"/>
      </p:ext>
    </p:extLst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165896"/>
      </p:ext>
    </p:extLst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403380"/>
      </p:ext>
    </p:extLst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801051"/>
      </p:ext>
    </p:extLst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3797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D2D60-4EA5-419E-89DD-DFE45576F1F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9D50D-2D95-4E70-92C3-2BD66D04511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266778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272916"/>
      </p:ext>
    </p:extLst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586086"/>
      </p:ext>
    </p:extLst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77C9-92BF-4988-B50D-298367344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B09F-DB9F-4DFF-97FC-967B728549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143319"/>
      </p:ext>
    </p:extLst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643C9-B599-4C9C-BDCC-9D563C326AA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E9030-D3F3-4C56-9A84-8B16EB9A522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448015"/>
      </p:ext>
    </p:extLst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643C9-B599-4C9C-BDCC-9D563C326AA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E9030-D3F3-4C56-9A84-8B16EB9A522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749673"/>
      </p:ext>
    </p:extLst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643C9-B599-4C9C-BDCC-9D563C326AA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E9030-D3F3-4C56-9A84-8B16EB9A522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265094"/>
      </p:ext>
    </p:extLst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643C9-B599-4C9C-BDCC-9D563C326AA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E9030-D3F3-4C56-9A84-8B16EB9A522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267611"/>
      </p:ext>
    </p:extLst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643C9-B599-4C9C-BDCC-9D563C326AA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E9030-D3F3-4C56-9A84-8B16EB9A522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965326"/>
      </p:ext>
    </p:extLst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643C9-B599-4C9C-BDCC-9D563C326AA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E9030-D3F3-4C56-9A84-8B16EB9A522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854870"/>
      </p:ext>
    </p:extLst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643C9-B599-4C9C-BDCC-9D563C326AA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E9030-D3F3-4C56-9A84-8B16EB9A522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8413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D2D60-4EA5-419E-89DD-DFE45576F1F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9D50D-2D95-4E70-92C3-2BD66D04511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197789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643C9-B599-4C9C-BDCC-9D563C326AA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E9030-D3F3-4C56-9A84-8B16EB9A522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344748"/>
      </p:ext>
    </p:extLst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643C9-B599-4C9C-BDCC-9D563C326AA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E9030-D3F3-4C56-9A84-8B16EB9A522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698877"/>
      </p:ext>
    </p:extLst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643C9-B599-4C9C-BDCC-9D563C326AA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E9030-D3F3-4C56-9A84-8B16EB9A522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720491"/>
      </p:ext>
    </p:extLst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643C9-B599-4C9C-BDCC-9D563C326AA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E9030-D3F3-4C56-9A84-8B16EB9A522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185895"/>
      </p:ext>
    </p:extLst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643C9-B599-4C9C-BDCC-9D563C326AA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E9030-D3F3-4C56-9A84-8B16EB9A522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139647"/>
      </p:ext>
    </p:extLst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643C9-B599-4C9C-BDCC-9D563C326AA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E9030-D3F3-4C56-9A84-8B16EB9A522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954699"/>
      </p:ext>
    </p:extLst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643C9-B599-4C9C-BDCC-9D563C326AA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E9030-D3F3-4C56-9A84-8B16EB9A522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830381"/>
      </p:ext>
    </p:extLst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643C9-B599-4C9C-BDCC-9D563C326AA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E9030-D3F3-4C56-9A84-8B16EB9A522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726527"/>
      </p:ext>
    </p:extLst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643C9-B599-4C9C-BDCC-9D563C326AA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E9030-D3F3-4C56-9A84-8B16EB9A522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480854"/>
      </p:ext>
    </p:extLst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643C9-B599-4C9C-BDCC-9D563C326AA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E9030-D3F3-4C56-9A84-8B16EB9A522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8567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D2D60-4EA5-419E-89DD-DFE45576F1F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9D50D-2D95-4E70-92C3-2BD66D04511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077785"/>
      </p:ext>
    </p:extLst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643C9-B599-4C9C-BDCC-9D563C326AA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E9030-D3F3-4C56-9A84-8B16EB9A522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383052"/>
      </p:ext>
    </p:extLst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643C9-B599-4C9C-BDCC-9D563C326AA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E9030-D3F3-4C56-9A84-8B16EB9A522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296247"/>
      </p:ext>
    </p:extLst>
  </p:cSld>
  <p:clrMapOvr>
    <a:masterClrMapping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643C9-B599-4C9C-BDCC-9D563C326AA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E9030-D3F3-4C56-9A84-8B16EB9A522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583569"/>
      </p:ext>
    </p:extLst>
  </p:cSld>
  <p:clrMapOvr>
    <a:masterClrMapping/>
  </p:clrMapOvr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643C9-B599-4C9C-BDCC-9D563C326AA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E9030-D3F3-4C56-9A84-8B16EB9A522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444620"/>
      </p:ext>
    </p:extLst>
  </p:cSld>
  <p:clrMapOvr>
    <a:masterClrMapping/>
  </p:clrMapOvr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643C9-B599-4C9C-BDCC-9D563C326AA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E9030-D3F3-4C56-9A84-8B16EB9A522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994258"/>
      </p:ext>
    </p:extLst>
  </p:cSld>
  <p:clrMapOvr>
    <a:masterClrMapping/>
  </p:clrMapOvr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D9FC8-73CE-4615-B97A-B2BD6E0902D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4C905-CD4F-4EB7-9DB6-AFC9FC83EE5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938118"/>
      </p:ext>
    </p:extLst>
  </p:cSld>
  <p:clrMapOvr>
    <a:masterClrMapping/>
  </p:clrMapOvr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D9FC8-73CE-4615-B97A-B2BD6E0902D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4C905-CD4F-4EB7-9DB6-AFC9FC83EE5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696013"/>
      </p:ext>
    </p:extLst>
  </p:cSld>
  <p:clrMapOvr>
    <a:masterClrMapping/>
  </p:clrMapOvr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D9FC8-73CE-4615-B97A-B2BD6E0902D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4C905-CD4F-4EB7-9DB6-AFC9FC83EE5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319639"/>
      </p:ext>
    </p:extLst>
  </p:cSld>
  <p:clrMapOvr>
    <a:masterClrMapping/>
  </p:clrMapOvr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D9FC8-73CE-4615-B97A-B2BD6E0902D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4C905-CD4F-4EB7-9DB6-AFC9FC83EE5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934076"/>
      </p:ext>
    </p:extLst>
  </p:cSld>
  <p:clrMapOvr>
    <a:masterClrMapping/>
  </p:clrMapOvr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D9FC8-73CE-4615-B97A-B2BD6E0902D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4C905-CD4F-4EB7-9DB6-AFC9FC83EE5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427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BBFD6-E816-4AC2-B4D4-EDB7567DDF27}" type="datetimeFigureOut">
              <a:rPr lang="en-US" smtClean="0"/>
              <a:t>7/27/2023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5A656-742E-4357-8CD7-EF97610721F0}" type="slidenum">
              <a:rPr lang="en-US" smtClean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D2D60-4EA5-419E-89DD-DFE45576F1F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9D50D-2D95-4E70-92C3-2BD66D04511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831732"/>
      </p:ext>
    </p:extLst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D9FC8-73CE-4615-B97A-B2BD6E0902D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4C905-CD4F-4EB7-9DB6-AFC9FC83EE5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239985"/>
      </p:ext>
    </p:extLst>
  </p:cSld>
  <p:clrMapOvr>
    <a:masterClrMapping/>
  </p:clrMapOvr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D9FC8-73CE-4615-B97A-B2BD6E0902D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4C905-CD4F-4EB7-9DB6-AFC9FC83EE5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024390"/>
      </p:ext>
    </p:extLst>
  </p:cSld>
  <p:clrMapOvr>
    <a:masterClrMapping/>
  </p:clrMapOvr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D9FC8-73CE-4615-B97A-B2BD6E0902D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4C905-CD4F-4EB7-9DB6-AFC9FC83EE5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247068"/>
      </p:ext>
    </p:extLst>
  </p:cSld>
  <p:clrMapOvr>
    <a:masterClrMapping/>
  </p:clrMapOvr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D9FC8-73CE-4615-B97A-B2BD6E0902D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4C905-CD4F-4EB7-9DB6-AFC9FC83EE5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248618"/>
      </p:ext>
    </p:extLst>
  </p:cSld>
  <p:clrMapOvr>
    <a:masterClrMapping/>
  </p:clrMapOvr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D9FC8-73CE-4615-B97A-B2BD6E0902D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4C905-CD4F-4EB7-9DB6-AFC9FC83EE5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011407"/>
      </p:ext>
    </p:extLst>
  </p:cSld>
  <p:clrMapOvr>
    <a:masterClrMapping/>
  </p:clrMapOvr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D9FC8-73CE-4615-B97A-B2BD6E0902D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4C905-CD4F-4EB7-9DB6-AFC9FC83EE5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244672"/>
      </p:ext>
    </p:extLst>
  </p:cSld>
  <p:clrMapOvr>
    <a:masterClrMapping/>
  </p:clrMapOvr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D9FC8-73CE-4615-B97A-B2BD6E0902D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4C905-CD4F-4EB7-9DB6-AFC9FC83EE5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888116"/>
      </p:ext>
    </p:extLst>
  </p:cSld>
  <p:clrMapOvr>
    <a:masterClrMapping/>
  </p:clrMapOvr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D9FC8-73CE-4615-B97A-B2BD6E0902D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4C905-CD4F-4EB7-9DB6-AFC9FC83EE5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154505"/>
      </p:ext>
    </p:extLst>
  </p:cSld>
  <p:clrMapOvr>
    <a:masterClrMapping/>
  </p:clrMapOvr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D9FC8-73CE-4615-B97A-B2BD6E0902D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4C905-CD4F-4EB7-9DB6-AFC9FC83EE5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101823"/>
      </p:ext>
    </p:extLst>
  </p:cSld>
  <p:clrMapOvr>
    <a:masterClrMapping/>
  </p:clrMapOvr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D9FC8-73CE-4615-B97A-B2BD6E0902D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4C905-CD4F-4EB7-9DB6-AFC9FC83EE5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7523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D2D60-4EA5-419E-89DD-DFE45576F1F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9D50D-2D95-4E70-92C3-2BD66D04511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51476"/>
      </p:ext>
    </p:extLst>
  </p:cSld>
  <p:clrMapOvr>
    <a:masterClrMapping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D9FC8-73CE-4615-B97A-B2BD6E0902D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4C905-CD4F-4EB7-9DB6-AFC9FC83EE5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61625"/>
      </p:ext>
    </p:extLst>
  </p:cSld>
  <p:clrMapOvr>
    <a:masterClrMapping/>
  </p:clrMapOvr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D9FC8-73CE-4615-B97A-B2BD6E0902D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4C905-CD4F-4EB7-9DB6-AFC9FC83EE5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623918"/>
      </p:ext>
    </p:extLst>
  </p:cSld>
  <p:clrMapOvr>
    <a:masterClrMapping/>
  </p:clrMapOvr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D9FC8-73CE-4615-B97A-B2BD6E0902D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4C905-CD4F-4EB7-9DB6-AFC9FC83EE5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234793"/>
      </p:ext>
    </p:extLst>
  </p:cSld>
  <p:clrMapOvr>
    <a:masterClrMapping/>
  </p:clrMapOvr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D9FC8-73CE-4615-B97A-B2BD6E0902D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4C905-CD4F-4EB7-9DB6-AFC9FC83EE5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72021"/>
      </p:ext>
    </p:extLst>
  </p:cSld>
  <p:clrMapOvr>
    <a:masterClrMapping/>
  </p:clrMapOvr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D9FC8-73CE-4615-B97A-B2BD6E0902D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4C905-CD4F-4EB7-9DB6-AFC9FC83EE5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626125"/>
      </p:ext>
    </p:extLst>
  </p:cSld>
  <p:clrMapOvr>
    <a:masterClrMapping/>
  </p:clrMapOvr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D9FC8-73CE-4615-B97A-B2BD6E0902D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4C905-CD4F-4EB7-9DB6-AFC9FC83EE5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341144"/>
      </p:ext>
    </p:extLst>
  </p:cSld>
  <p:clrMapOvr>
    <a:masterClrMapping/>
  </p:clrMapOvr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D9FC8-73CE-4615-B97A-B2BD6E0902D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4C905-CD4F-4EB7-9DB6-AFC9FC83EE5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451070"/>
      </p:ext>
    </p:extLst>
  </p:cSld>
  <p:clrMapOvr>
    <a:masterClrMapping/>
  </p:clrMapOvr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325113"/>
      </p:ext>
    </p:extLst>
  </p:cSld>
  <p:clrMapOvr>
    <a:masterClrMapping/>
  </p:clrMapOvr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119155"/>
      </p:ext>
    </p:extLst>
  </p:cSld>
  <p:clrMapOvr>
    <a:masterClrMapping/>
  </p:clrMapOvr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414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D2D60-4EA5-419E-89DD-DFE45576F1F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9D50D-2D95-4E70-92C3-2BD66D04511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850537"/>
      </p:ext>
    </p:extLst>
  </p:cSld>
  <p:clrMapOvr>
    <a:masterClrMapping/>
  </p:clrMapOvr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875610"/>
      </p:ext>
    </p:extLst>
  </p:cSld>
  <p:clrMapOvr>
    <a:masterClrMapping/>
  </p:clrMapOvr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193284"/>
      </p:ext>
    </p:extLst>
  </p:cSld>
  <p:clrMapOvr>
    <a:masterClrMapping/>
  </p:clrMapOvr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541198"/>
      </p:ext>
    </p:extLst>
  </p:cSld>
  <p:clrMapOvr>
    <a:masterClrMapping/>
  </p:clrMapOvr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225987"/>
      </p:ext>
    </p:extLst>
  </p:cSld>
  <p:clrMapOvr>
    <a:masterClrMapping/>
  </p:clrMapOvr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949000"/>
      </p:ext>
    </p:extLst>
  </p:cSld>
  <p:clrMapOvr>
    <a:masterClrMapping/>
  </p:clrMapOvr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378733"/>
      </p:ext>
    </p:extLst>
  </p:cSld>
  <p:clrMapOvr>
    <a:masterClrMapping/>
  </p:clrMapOvr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27629"/>
      </p:ext>
    </p:extLst>
  </p:cSld>
  <p:clrMapOvr>
    <a:masterClrMapping/>
  </p:clrMapOvr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285073"/>
      </p:ext>
    </p:extLst>
  </p:cSld>
  <p:clrMapOvr>
    <a:masterClrMapping/>
  </p:clrMapOvr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212747"/>
      </p:ext>
    </p:extLst>
  </p:cSld>
  <p:clrMapOvr>
    <a:masterClrMapping/>
  </p:clrMapOvr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8275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D2D60-4EA5-419E-89DD-DFE45576F1F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9D50D-2D95-4E70-92C3-2BD66D04511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105901"/>
      </p:ext>
    </p:extLst>
  </p:cSld>
  <p:clrMapOvr>
    <a:masterClrMapping/>
  </p:clrMapOvr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340684"/>
      </p:ext>
    </p:extLst>
  </p:cSld>
  <p:clrMapOvr>
    <a:masterClrMapping/>
  </p:clrMapOvr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39252"/>
      </p:ext>
    </p:extLst>
  </p:cSld>
  <p:clrMapOvr>
    <a:masterClrMapping/>
  </p:clrMapOvr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318093"/>
      </p:ext>
    </p:extLst>
  </p:cSld>
  <p:clrMapOvr>
    <a:masterClrMapping/>
  </p:clrMapOvr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298499"/>
      </p:ext>
    </p:extLst>
  </p:cSld>
  <p:clrMapOvr>
    <a:masterClrMapping/>
  </p:clrMapOvr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864289"/>
      </p:ext>
    </p:extLst>
  </p:cSld>
  <p:clrMapOvr>
    <a:masterClrMapping/>
  </p:clrMapOvr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23530"/>
      </p:ext>
    </p:extLst>
  </p:cSld>
  <p:clrMapOvr>
    <a:masterClrMapping/>
  </p:clrMapOvr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491995"/>
      </p:ext>
    </p:extLst>
  </p:cSld>
  <p:clrMapOvr>
    <a:masterClrMapping/>
  </p:clrMapOvr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189721"/>
      </p:ext>
    </p:extLst>
  </p:cSld>
  <p:clrMapOvr>
    <a:masterClrMapping/>
  </p:clrMapOvr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196063"/>
      </p:ext>
    </p:extLst>
  </p:cSld>
  <p:clrMapOvr>
    <a:masterClrMapping/>
  </p:clrMapOvr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2446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D2D60-4EA5-419E-89DD-DFE45576F1F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9D50D-2D95-4E70-92C3-2BD66D04511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418913"/>
      </p:ext>
    </p:extLst>
  </p:cSld>
  <p:clrMapOvr>
    <a:masterClrMapping/>
  </p:clrMapOvr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394994"/>
      </p:ext>
    </p:extLst>
  </p:cSld>
  <p:clrMapOvr>
    <a:masterClrMapping/>
  </p:clrMapOvr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956663"/>
      </p:ext>
    </p:extLst>
  </p:cSld>
  <p:clrMapOvr>
    <a:masterClrMapping/>
  </p:clrMapOvr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239331"/>
      </p:ext>
    </p:extLst>
  </p:cSld>
  <p:clrMapOvr>
    <a:masterClrMapping/>
  </p:clrMapOvr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576684"/>
      </p:ext>
    </p:extLst>
  </p:cSld>
  <p:clrMapOvr>
    <a:masterClrMapping/>
  </p:clrMapOvr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937848"/>
      </p:ext>
    </p:extLst>
  </p:cSld>
  <p:clrMapOvr>
    <a:masterClrMapping/>
  </p:clrMapOvr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549173"/>
      </p:ext>
    </p:extLst>
  </p:cSld>
  <p:clrMapOvr>
    <a:masterClrMapping/>
  </p:clrMapOvr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910425"/>
      </p:ext>
    </p:extLst>
  </p:cSld>
  <p:clrMapOvr>
    <a:masterClrMapping/>
  </p:clrMapOvr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893131"/>
      </p:ext>
    </p:extLst>
  </p:cSld>
  <p:clrMapOvr>
    <a:masterClrMapping/>
  </p:clrMapOvr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688039"/>
      </p:ext>
    </p:extLst>
  </p:cSld>
  <p:clrMapOvr>
    <a:masterClrMapping/>
  </p:clrMapOvr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9658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D2D60-4EA5-419E-89DD-DFE45576F1F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9D50D-2D95-4E70-92C3-2BD66D04511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26673"/>
      </p:ext>
    </p:extLst>
  </p:cSld>
  <p:clrMapOvr>
    <a:masterClrMapping/>
  </p:clrMapOvr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473289"/>
      </p:ext>
    </p:extLst>
  </p:cSld>
  <p:clrMapOvr>
    <a:masterClrMapping/>
  </p:clrMapOvr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684279"/>
      </p:ext>
    </p:extLst>
  </p:cSld>
  <p:clrMapOvr>
    <a:masterClrMapping/>
  </p:clrMapOvr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363123"/>
      </p:ext>
    </p:extLst>
  </p:cSld>
  <p:clrMapOvr>
    <a:masterClrMapping/>
  </p:clrMapOvr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068972"/>
      </p:ext>
    </p:extLst>
  </p:cSld>
  <p:clrMapOvr>
    <a:masterClrMapping/>
  </p:clrMapOvr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175042"/>
      </p:ext>
    </p:extLst>
  </p:cSld>
  <p:clrMapOvr>
    <a:masterClrMapping/>
  </p:clrMapOvr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486118"/>
      </p:ext>
    </p:extLst>
  </p:cSld>
  <p:clrMapOvr>
    <a:masterClrMapping/>
  </p:clrMapOvr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622642"/>
      </p:ext>
    </p:extLst>
  </p:cSld>
  <p:clrMapOvr>
    <a:masterClrMapping/>
  </p:clrMapOvr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382327"/>
      </p:ext>
    </p:extLst>
  </p:cSld>
  <p:clrMapOvr>
    <a:masterClrMapping/>
  </p:clrMapOvr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83874"/>
      </p:ext>
    </p:extLst>
  </p:cSld>
  <p:clrMapOvr>
    <a:masterClrMapping/>
  </p:clrMapOvr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331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D2D60-4EA5-419E-89DD-DFE45576F1F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9D50D-2D95-4E70-92C3-2BD66D04511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162415"/>
      </p:ext>
    </p:extLst>
  </p:cSld>
  <p:clrMapOvr>
    <a:masterClrMapping/>
  </p:clrMapOvr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919283"/>
      </p:ext>
    </p:extLst>
  </p:cSld>
  <p:clrMapOvr>
    <a:masterClrMapping/>
  </p:clrMapOvr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386528"/>
      </p:ext>
    </p:extLst>
  </p:cSld>
  <p:clrMapOvr>
    <a:masterClrMapping/>
  </p:clrMapOvr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019522"/>
      </p:ext>
    </p:extLst>
  </p:cSld>
  <p:clrMapOvr>
    <a:masterClrMapping/>
  </p:clrMapOvr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422243"/>
      </p:ext>
    </p:extLst>
  </p:cSld>
  <p:clrMapOvr>
    <a:masterClrMapping/>
  </p:clrMapOvr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283044"/>
      </p:ext>
    </p:extLst>
  </p:cSld>
  <p:clrMapOvr>
    <a:masterClrMapping/>
  </p:clrMapOvr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451934"/>
      </p:ext>
    </p:extLst>
  </p:cSld>
  <p:clrMapOvr>
    <a:masterClrMapping/>
  </p:clrMapOvr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221645"/>
      </p:ext>
    </p:extLst>
  </p:cSld>
  <p:clrMapOvr>
    <a:masterClrMapping/>
  </p:clrMapOvr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374763"/>
      </p:ext>
    </p:extLst>
  </p:cSld>
  <p:clrMapOvr>
    <a:masterClrMapping/>
  </p:clrMapOvr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630847"/>
      </p:ext>
    </p:extLst>
  </p:cSld>
  <p:clrMapOvr>
    <a:masterClrMapping/>
  </p:clrMapOvr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07554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7E6FE-531A-4349-AEE1-1A3128A164C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6206-B99A-4DBC-BBB8-A91448F16F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441988"/>
      </p:ext>
    </p:extLst>
  </p:cSld>
  <p:clrMapOvr>
    <a:masterClrMapping/>
  </p:clrMapOvr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14876"/>
      </p:ext>
    </p:extLst>
  </p:cSld>
  <p:clrMapOvr>
    <a:masterClrMapping/>
  </p:clrMapOvr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338382"/>
      </p:ext>
    </p:extLst>
  </p:cSld>
  <p:clrMapOvr>
    <a:masterClrMapping/>
  </p:clrMapOvr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792838"/>
      </p:ext>
    </p:extLst>
  </p:cSld>
  <p:clrMapOvr>
    <a:masterClrMapping/>
  </p:clrMapOvr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682872"/>
      </p:ext>
    </p:extLst>
  </p:cSld>
  <p:clrMapOvr>
    <a:masterClrMapping/>
  </p:clrMapOvr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243256"/>
      </p:ext>
    </p:extLst>
  </p:cSld>
  <p:clrMapOvr>
    <a:masterClrMapping/>
  </p:clrMapOvr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306154"/>
      </p:ext>
    </p:extLst>
  </p:cSld>
  <p:clrMapOvr>
    <a:masterClrMapping/>
  </p:clrMapOvr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052317"/>
      </p:ext>
    </p:extLst>
  </p:cSld>
  <p:clrMapOvr>
    <a:masterClrMapping/>
  </p:clrMapOvr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602484"/>
      </p:ext>
    </p:extLst>
  </p:cSld>
  <p:clrMapOvr>
    <a:masterClrMapping/>
  </p:clrMapOvr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054801"/>
      </p:ext>
    </p:extLst>
  </p:cSld>
  <p:clrMapOvr>
    <a:masterClrMapping/>
  </p:clrMapOvr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7271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7E6FE-531A-4349-AEE1-1A3128A164C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6206-B99A-4DBC-BBB8-A91448F16F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409116"/>
      </p:ext>
    </p:extLst>
  </p:cSld>
  <p:clrMapOvr>
    <a:masterClrMapping/>
  </p:clrMapOvr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661656"/>
      </p:ext>
    </p:extLst>
  </p:cSld>
  <p:clrMapOvr>
    <a:masterClrMapping/>
  </p:clrMapOvr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438825"/>
      </p:ext>
    </p:extLst>
  </p:cSld>
  <p:clrMapOvr>
    <a:masterClrMapping/>
  </p:clrMapOvr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47843"/>
      </p:ext>
    </p:extLst>
  </p:cSld>
  <p:clrMapOvr>
    <a:masterClrMapping/>
  </p:clrMapOvr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830713"/>
      </p:ext>
    </p:extLst>
  </p:cSld>
  <p:clrMapOvr>
    <a:masterClrMapping/>
  </p:clrMapOvr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728047"/>
      </p:ext>
    </p:extLst>
  </p:cSld>
  <p:clrMapOvr>
    <a:masterClrMapping/>
  </p:clrMapOvr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826333"/>
      </p:ext>
    </p:extLst>
  </p:cSld>
  <p:clrMapOvr>
    <a:masterClrMapping/>
  </p:clrMapOvr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321436"/>
      </p:ext>
    </p:extLst>
  </p:cSld>
  <p:clrMapOvr>
    <a:masterClrMapping/>
  </p:clrMapOvr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335343"/>
      </p:ext>
    </p:extLst>
  </p:cSld>
  <p:clrMapOvr>
    <a:masterClrMapping/>
  </p:clrMapOvr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997733"/>
      </p:ext>
    </p:extLst>
  </p:cSld>
  <p:clrMapOvr>
    <a:masterClrMapping/>
  </p:clrMapOvr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47674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7E6FE-531A-4349-AEE1-1A3128A164C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6206-B99A-4DBC-BBB8-A91448F16F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616370"/>
      </p:ext>
    </p:extLst>
  </p:cSld>
  <p:clrMapOvr>
    <a:masterClrMapping/>
  </p:clrMapOvr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039325"/>
      </p:ext>
    </p:extLst>
  </p:cSld>
  <p:clrMapOvr>
    <a:masterClrMapping/>
  </p:clrMapOvr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360085"/>
      </p:ext>
    </p:extLst>
  </p:cSld>
  <p:clrMapOvr>
    <a:masterClrMapping/>
  </p:clrMapOvr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231482"/>
      </p:ext>
    </p:extLst>
  </p:cSld>
  <p:clrMapOvr>
    <a:masterClrMapping/>
  </p:clrMapOvr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269971"/>
      </p:ext>
    </p:extLst>
  </p:cSld>
  <p:clrMapOvr>
    <a:masterClrMapping/>
  </p:clrMapOvr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097355"/>
      </p:ext>
    </p:extLst>
  </p:cSld>
  <p:clrMapOvr>
    <a:masterClrMapping/>
  </p:clrMapOvr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469554"/>
      </p:ext>
    </p:extLst>
  </p:cSld>
  <p:clrMapOvr>
    <a:masterClrMapping/>
  </p:clrMapOvr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617444"/>
      </p:ext>
    </p:extLst>
  </p:cSld>
  <p:clrMapOvr>
    <a:masterClrMapping/>
  </p:clrMapOvr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864080"/>
      </p:ext>
    </p:extLst>
  </p:cSld>
  <p:clrMapOvr>
    <a:masterClrMapping/>
  </p:clrMapOvr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019734"/>
      </p:ext>
    </p:extLst>
  </p:cSld>
  <p:clrMapOvr>
    <a:masterClrMapping/>
  </p:clrMapOvr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789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BBFD6-E816-4AC2-B4D4-EDB7567DDF27}" type="datetimeFigureOut">
              <a:rPr lang="en-US" smtClean="0"/>
              <a:t>7/27/2023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5A656-742E-4357-8CD7-EF97610721F0}" type="slidenum">
              <a:rPr lang="en-US" smtClean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7E6FE-531A-4349-AEE1-1A3128A164C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6206-B99A-4DBC-BBB8-A91448F16F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755650"/>
      </p:ext>
    </p:extLst>
  </p:cSld>
  <p:clrMapOvr>
    <a:masterClrMapping/>
  </p:clrMapOvr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402073"/>
      </p:ext>
    </p:extLst>
  </p:cSld>
  <p:clrMapOvr>
    <a:masterClrMapping/>
  </p:clrMapOvr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85559"/>
      </p:ext>
    </p:extLst>
  </p:cSld>
  <p:clrMapOvr>
    <a:masterClrMapping/>
  </p:clrMapOvr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804371"/>
      </p:ext>
    </p:extLst>
  </p:cSld>
  <p:clrMapOvr>
    <a:masterClrMapping/>
  </p:clrMapOvr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904715"/>
      </p:ext>
    </p:extLst>
  </p:cSld>
  <p:clrMapOvr>
    <a:masterClrMapping/>
  </p:clrMapOvr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713019"/>
      </p:ext>
    </p:extLst>
  </p:cSld>
  <p:clrMapOvr>
    <a:masterClrMapping/>
  </p:clrMapOvr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760031"/>
      </p:ext>
    </p:extLst>
  </p:cSld>
  <p:clrMapOvr>
    <a:masterClrMapping/>
  </p:clrMapOvr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724773"/>
      </p:ext>
    </p:extLst>
  </p:cSld>
  <p:clrMapOvr>
    <a:masterClrMapping/>
  </p:clrMapOvr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062813"/>
      </p:ext>
    </p:extLst>
  </p:cSld>
  <p:clrMapOvr>
    <a:masterClrMapping/>
  </p:clrMapOvr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889848"/>
      </p:ext>
    </p:extLst>
  </p:cSld>
  <p:clrMapOvr>
    <a:masterClrMapping/>
  </p:clrMapOvr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00175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7E6FE-531A-4349-AEE1-1A3128A164C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6206-B99A-4DBC-BBB8-A91448F16F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931672"/>
      </p:ext>
    </p:extLst>
  </p:cSld>
  <p:clrMapOvr>
    <a:masterClrMapping/>
  </p:clrMapOvr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126202"/>
      </p:ext>
    </p:extLst>
  </p:cSld>
  <p:clrMapOvr>
    <a:masterClrMapping/>
  </p:clrMapOvr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817937"/>
      </p:ext>
    </p:extLst>
  </p:cSld>
  <p:clrMapOvr>
    <a:masterClrMapping/>
  </p:clrMapOvr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468799"/>
      </p:ext>
    </p:extLst>
  </p:cSld>
  <p:clrMapOvr>
    <a:masterClrMapping/>
  </p:clrMapOvr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274066"/>
      </p:ext>
    </p:extLst>
  </p:cSld>
  <p:clrMapOvr>
    <a:masterClrMapping/>
  </p:clrMapOvr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591981"/>
      </p:ext>
    </p:extLst>
  </p:cSld>
  <p:clrMapOvr>
    <a:masterClrMapping/>
  </p:clrMapOvr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813948"/>
      </p:ext>
    </p:extLst>
  </p:cSld>
  <p:clrMapOvr>
    <a:masterClrMapping/>
  </p:clrMapOvr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730508"/>
      </p:ext>
    </p:extLst>
  </p:cSld>
  <p:clrMapOvr>
    <a:masterClrMapping/>
  </p:clrMapOvr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759126"/>
      </p:ext>
    </p:extLst>
  </p:cSld>
  <p:clrMapOvr>
    <a:masterClrMapping/>
  </p:clrMapOvr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525620"/>
      </p:ext>
    </p:extLst>
  </p:cSld>
  <p:clrMapOvr>
    <a:masterClrMapping/>
  </p:clrMapOvr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519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7E6FE-531A-4349-AEE1-1A3128A164C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6206-B99A-4DBC-BBB8-A91448F16F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533908"/>
      </p:ext>
    </p:extLst>
  </p:cSld>
  <p:clrMapOvr>
    <a:masterClrMapping/>
  </p:clrMapOvr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642728"/>
      </p:ext>
    </p:extLst>
  </p:cSld>
  <p:clrMapOvr>
    <a:masterClrMapping/>
  </p:clrMapOvr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012068"/>
      </p:ext>
    </p:extLst>
  </p:cSld>
  <p:clrMapOvr>
    <a:masterClrMapping/>
  </p:clrMapOvr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807893"/>
      </p:ext>
    </p:extLst>
  </p:cSld>
  <p:clrMapOvr>
    <a:masterClrMapping/>
  </p:clrMapOvr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219004"/>
      </p:ext>
    </p:extLst>
  </p:cSld>
  <p:clrMapOvr>
    <a:masterClrMapping/>
  </p:clrMapOvr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952168"/>
      </p:ext>
    </p:extLst>
  </p:cSld>
  <p:clrMapOvr>
    <a:masterClrMapping/>
  </p:clrMapOvr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257438"/>
      </p:ext>
    </p:extLst>
  </p:cSld>
  <p:clrMapOvr>
    <a:masterClrMapping/>
  </p:clrMapOvr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59C3-C5D9-4A68-A872-3016F6AF93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98E4-81C2-4BEE-A3D5-1BA7F9CE3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974423"/>
      </p:ext>
    </p:extLst>
  </p:cSld>
  <p:clrMapOvr>
    <a:masterClrMapping/>
  </p:clrMapOvr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85F5-886C-467D-A5E8-D61AA8CFAC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9FA8B-E8F5-47C5-AACF-39DD2A7F01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777310"/>
      </p:ext>
    </p:extLst>
  </p:cSld>
  <p:clrMapOvr>
    <a:masterClrMapping/>
  </p:clrMapOvr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85F5-886C-467D-A5E8-D61AA8CFAC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9FA8B-E8F5-47C5-AACF-39DD2A7F01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637957"/>
      </p:ext>
    </p:extLst>
  </p:cSld>
  <p:clrMapOvr>
    <a:masterClrMapping/>
  </p:clrMapOvr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85F5-886C-467D-A5E8-D61AA8CFAC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9FA8B-E8F5-47C5-AACF-39DD2A7F01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7125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7E6FE-531A-4349-AEE1-1A3128A164C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6206-B99A-4DBC-BBB8-A91448F16F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806547"/>
      </p:ext>
    </p:extLst>
  </p:cSld>
  <p:clrMapOvr>
    <a:masterClrMapping/>
  </p:clrMapOvr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85F5-886C-467D-A5E8-D61AA8CFAC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9FA8B-E8F5-47C5-AACF-39DD2A7F01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280969"/>
      </p:ext>
    </p:extLst>
  </p:cSld>
  <p:clrMapOvr>
    <a:masterClrMapping/>
  </p:clrMapOvr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85F5-886C-467D-A5E8-D61AA8CFAC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9FA8B-E8F5-47C5-AACF-39DD2A7F01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321985"/>
      </p:ext>
    </p:extLst>
  </p:cSld>
  <p:clrMapOvr>
    <a:masterClrMapping/>
  </p:clrMapOvr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85F5-886C-467D-A5E8-D61AA8CFAC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9FA8B-E8F5-47C5-AACF-39DD2A7F01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789564"/>
      </p:ext>
    </p:extLst>
  </p:cSld>
  <p:clrMapOvr>
    <a:masterClrMapping/>
  </p:clrMapOvr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85F5-886C-467D-A5E8-D61AA8CFAC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9FA8B-E8F5-47C5-AACF-39DD2A7F01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00200"/>
      </p:ext>
    </p:extLst>
  </p:cSld>
  <p:clrMapOvr>
    <a:masterClrMapping/>
  </p:clrMapOvr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85F5-886C-467D-A5E8-D61AA8CFAC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9FA8B-E8F5-47C5-AACF-39DD2A7F01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050352"/>
      </p:ext>
    </p:extLst>
  </p:cSld>
  <p:clrMapOvr>
    <a:masterClrMapping/>
  </p:clrMapOvr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85F5-886C-467D-A5E8-D61AA8CFAC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9FA8B-E8F5-47C5-AACF-39DD2A7F01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970415"/>
      </p:ext>
    </p:extLst>
  </p:cSld>
  <p:clrMapOvr>
    <a:masterClrMapping/>
  </p:clrMapOvr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85F5-886C-467D-A5E8-D61AA8CFAC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9FA8B-E8F5-47C5-AACF-39DD2A7F01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407194"/>
      </p:ext>
    </p:extLst>
  </p:cSld>
  <p:clrMapOvr>
    <a:masterClrMapping/>
  </p:clrMapOvr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85F5-886C-467D-A5E8-D61AA8CFAC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9FA8B-E8F5-47C5-AACF-39DD2A7F01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49982"/>
      </p:ext>
    </p:extLst>
  </p:cSld>
  <p:clrMapOvr>
    <a:masterClrMapping/>
  </p:clrMapOvr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85F5-886C-467D-A5E8-D61AA8CFAC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9FA8B-E8F5-47C5-AACF-39DD2A7F01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393746"/>
      </p:ext>
    </p:extLst>
  </p:cSld>
  <p:clrMapOvr>
    <a:masterClrMapping/>
  </p:clrMapOvr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85F5-886C-467D-A5E8-D61AA8CFAC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9FA8B-E8F5-47C5-AACF-39DD2A7F01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518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7E6FE-531A-4349-AEE1-1A3128A164C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6206-B99A-4DBC-BBB8-A91448F16F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266996"/>
      </p:ext>
    </p:extLst>
  </p:cSld>
  <p:clrMapOvr>
    <a:masterClrMapping/>
  </p:clrMapOvr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85F5-886C-467D-A5E8-D61AA8CFAC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9FA8B-E8F5-47C5-AACF-39DD2A7F01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02818"/>
      </p:ext>
    </p:extLst>
  </p:cSld>
  <p:clrMapOvr>
    <a:masterClrMapping/>
  </p:clrMapOvr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85F5-886C-467D-A5E8-D61AA8CFAC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9FA8B-E8F5-47C5-AACF-39DD2A7F01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558227"/>
      </p:ext>
    </p:extLst>
  </p:cSld>
  <p:clrMapOvr>
    <a:masterClrMapping/>
  </p:clrMapOvr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85F5-886C-467D-A5E8-D61AA8CFAC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9FA8B-E8F5-47C5-AACF-39DD2A7F01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367689"/>
      </p:ext>
    </p:extLst>
  </p:cSld>
  <p:clrMapOvr>
    <a:masterClrMapping/>
  </p:clrMapOvr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85F5-886C-467D-A5E8-D61AA8CFAC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9FA8B-E8F5-47C5-AACF-39DD2A7F01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826050"/>
      </p:ext>
    </p:extLst>
  </p:cSld>
  <p:clrMapOvr>
    <a:masterClrMapping/>
  </p:clrMapOvr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85F5-886C-467D-A5E8-D61AA8CFAC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9FA8B-E8F5-47C5-AACF-39DD2A7F01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965769"/>
      </p:ext>
    </p:extLst>
  </p:cSld>
  <p:clrMapOvr>
    <a:masterClrMapping/>
  </p:clrMapOvr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85F5-886C-467D-A5E8-D61AA8CFAC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9FA8B-E8F5-47C5-AACF-39DD2A7F01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588738"/>
      </p:ext>
    </p:extLst>
  </p:cSld>
  <p:clrMapOvr>
    <a:masterClrMapping/>
  </p:clrMapOvr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85F5-886C-467D-A5E8-D61AA8CFAC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9FA8B-E8F5-47C5-AACF-39DD2A7F01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93934"/>
      </p:ext>
    </p:extLst>
  </p:cSld>
  <p:clrMapOvr>
    <a:masterClrMapping/>
  </p:clrMapOvr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85F5-886C-467D-A5E8-D61AA8CFAC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9FA8B-E8F5-47C5-AACF-39DD2A7F01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075936"/>
      </p:ext>
    </p:extLst>
  </p:cSld>
  <p:clrMapOvr>
    <a:masterClrMapping/>
  </p:clrMapOvr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85F5-886C-467D-A5E8-D61AA8CFAC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9FA8B-E8F5-47C5-AACF-39DD2A7F01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215600"/>
      </p:ext>
    </p:extLst>
  </p:cSld>
  <p:clrMapOvr>
    <a:masterClrMapping/>
  </p:clrMapOvr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85F5-886C-467D-A5E8-D61AA8CFAC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9FA8B-E8F5-47C5-AACF-39DD2A7F01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58276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7E6FE-531A-4349-AEE1-1A3128A164C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6206-B99A-4DBC-BBB8-A91448F16F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36997"/>
      </p:ext>
    </p:extLst>
  </p:cSld>
  <p:clrMapOvr>
    <a:masterClrMapping/>
  </p:clrMapOvr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85F5-886C-467D-A5E8-D61AA8CFAC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9FA8B-E8F5-47C5-AACF-39DD2A7F01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161316"/>
      </p:ext>
    </p:extLst>
  </p:cSld>
  <p:clrMapOvr>
    <a:masterClrMapping/>
  </p:clrMapOvr>
</p:sldLayout>
</file>

<file path=ppt/slideLayouts/slideLayout7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85F5-886C-467D-A5E8-D61AA8CFAC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9FA8B-E8F5-47C5-AACF-39DD2A7F01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297874"/>
      </p:ext>
    </p:extLst>
  </p:cSld>
  <p:clrMapOvr>
    <a:masterClrMapping/>
  </p:clrMapOvr>
</p:sldLayout>
</file>

<file path=ppt/slideLayouts/slideLayout7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85F5-886C-467D-A5E8-D61AA8CFAC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9FA8B-E8F5-47C5-AACF-39DD2A7F01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171080"/>
      </p:ext>
    </p:extLst>
  </p:cSld>
  <p:clrMapOvr>
    <a:masterClrMapping/>
  </p:clrMapOvr>
</p:sldLayout>
</file>

<file path=ppt/slideLayouts/slideLayout7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85F5-886C-467D-A5E8-D61AA8CFAC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9FA8B-E8F5-47C5-AACF-39DD2A7F01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368517"/>
      </p:ext>
    </p:extLst>
  </p:cSld>
  <p:clrMapOvr>
    <a:masterClrMapping/>
  </p:clrMapOvr>
</p:sldLayout>
</file>

<file path=ppt/slideLayouts/slideLayout7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85F5-886C-467D-A5E8-D61AA8CFAC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9FA8B-E8F5-47C5-AACF-39DD2A7F01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652096"/>
      </p:ext>
    </p:extLst>
  </p:cSld>
  <p:clrMapOvr>
    <a:masterClrMapping/>
  </p:clrMapOvr>
</p:sldLayout>
</file>

<file path=ppt/slideLayouts/slideLayout7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85F5-886C-467D-A5E8-D61AA8CFAC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9FA8B-E8F5-47C5-AACF-39DD2A7F01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874207"/>
      </p:ext>
    </p:extLst>
  </p:cSld>
  <p:clrMapOvr>
    <a:masterClrMapping/>
  </p:clrMapOvr>
</p:sldLayout>
</file>

<file path=ppt/slideLayouts/slideLayout7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85F5-886C-467D-A5E8-D61AA8CFAC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9FA8B-E8F5-47C5-AACF-39DD2A7F01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74200"/>
      </p:ext>
    </p:extLst>
  </p:cSld>
  <p:clrMapOvr>
    <a:masterClrMapping/>
  </p:clrMapOvr>
</p:sldLayout>
</file>

<file path=ppt/slideLayouts/slideLayout7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85F5-886C-467D-A5E8-D61AA8CFAC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9FA8B-E8F5-47C5-AACF-39DD2A7F01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736054"/>
      </p:ext>
    </p:extLst>
  </p:cSld>
  <p:clrMapOvr>
    <a:masterClrMapping/>
  </p:clrMapOvr>
</p:sldLayout>
</file>

<file path=ppt/slideLayouts/slideLayout7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85F5-886C-467D-A5E8-D61AA8CFAC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9FA8B-E8F5-47C5-AACF-39DD2A7F01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025848"/>
      </p:ext>
    </p:extLst>
  </p:cSld>
  <p:clrMapOvr>
    <a:masterClrMapping/>
  </p:clrMapOvr>
</p:sldLayout>
</file>

<file path=ppt/slideLayouts/slideLayout7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85F5-886C-467D-A5E8-D61AA8CFAC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9FA8B-E8F5-47C5-AACF-39DD2A7F01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07332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7E6FE-531A-4349-AEE1-1A3128A164C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6206-B99A-4DBC-BBB8-A91448F16F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212734"/>
      </p:ext>
    </p:extLst>
  </p:cSld>
  <p:clrMapOvr>
    <a:masterClrMapping/>
  </p:clrMapOvr>
</p:sldLayout>
</file>

<file path=ppt/slideLayouts/slideLayout7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85F5-886C-467D-A5E8-D61AA8CFAC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9FA8B-E8F5-47C5-AACF-39DD2A7F01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088474"/>
      </p:ext>
    </p:extLst>
  </p:cSld>
  <p:clrMapOvr>
    <a:masterClrMapping/>
  </p:clrMapOvr>
</p:sldLayout>
</file>

<file path=ppt/slideLayouts/slideLayout7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85F5-886C-467D-A5E8-D61AA8CFAC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9FA8B-E8F5-47C5-AACF-39DD2A7F01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544845"/>
      </p:ext>
    </p:extLst>
  </p:cSld>
  <p:clrMapOvr>
    <a:masterClrMapping/>
  </p:clrMapOvr>
</p:sldLayout>
</file>

<file path=ppt/slideLayouts/slideLayout7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85F5-886C-467D-A5E8-D61AA8CFAC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9FA8B-E8F5-47C5-AACF-39DD2A7F01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534282"/>
      </p:ext>
    </p:extLst>
  </p:cSld>
  <p:clrMapOvr>
    <a:masterClrMapping/>
  </p:clrMapOvr>
</p:sldLayout>
</file>

<file path=ppt/slideLayouts/slideLayout7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85F5-886C-467D-A5E8-D61AA8CFAC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9FA8B-E8F5-47C5-AACF-39DD2A7F01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7153"/>
      </p:ext>
    </p:extLst>
  </p:cSld>
  <p:clrMapOvr>
    <a:masterClrMapping/>
  </p:clrMapOvr>
</p:sldLayout>
</file>

<file path=ppt/slideLayouts/slideLayout7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85F5-886C-467D-A5E8-D61AA8CFAC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9FA8B-E8F5-47C5-AACF-39DD2A7F01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175486"/>
      </p:ext>
    </p:extLst>
  </p:cSld>
  <p:clrMapOvr>
    <a:masterClrMapping/>
  </p:clrMapOvr>
</p:sldLayout>
</file>

<file path=ppt/slideLayouts/slideLayout7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85F5-886C-467D-A5E8-D61AA8CFAC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9FA8B-E8F5-47C5-AACF-39DD2A7F01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87494"/>
      </p:ext>
    </p:extLst>
  </p:cSld>
  <p:clrMapOvr>
    <a:masterClrMapping/>
  </p:clrMapOvr>
</p:sldLayout>
</file>

<file path=ppt/slideLayouts/slideLayout7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85F5-886C-467D-A5E8-D61AA8CFAC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9FA8B-E8F5-47C5-AACF-39DD2A7F01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164409"/>
      </p:ext>
    </p:extLst>
  </p:cSld>
  <p:clrMapOvr>
    <a:masterClrMapping/>
  </p:clrMapOvr>
</p:sldLayout>
</file>

<file path=ppt/slideLayouts/slideLayout7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85F5-886C-467D-A5E8-D61AA8CFAC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9FA8B-E8F5-47C5-AACF-39DD2A7F01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977418"/>
      </p:ext>
    </p:extLst>
  </p:cSld>
  <p:clrMapOvr>
    <a:masterClrMapping/>
  </p:clrMapOvr>
</p:sldLayout>
</file>

<file path=ppt/slideLayouts/slideLayout7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85F5-886C-467D-A5E8-D61AA8CFAC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9FA8B-E8F5-47C5-AACF-39DD2A7F01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43141"/>
      </p:ext>
    </p:extLst>
  </p:cSld>
  <p:clrMapOvr>
    <a:masterClrMapping/>
  </p:clrMapOvr>
</p:sldLayout>
</file>

<file path=ppt/slideLayouts/slideLayout7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85F5-886C-467D-A5E8-D61AA8CFAC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9FA8B-E8F5-47C5-AACF-39DD2A7F01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08128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7E6FE-531A-4349-AEE1-1A3128A164C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6206-B99A-4DBC-BBB8-A91448F16F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379593"/>
      </p:ext>
    </p:extLst>
  </p:cSld>
  <p:clrMapOvr>
    <a:masterClrMapping/>
  </p:clrMapOvr>
</p:sldLayout>
</file>

<file path=ppt/slideLayouts/slideLayout7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85F5-886C-467D-A5E8-D61AA8CFAC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9FA8B-E8F5-47C5-AACF-39DD2A7F01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253499"/>
      </p:ext>
    </p:extLst>
  </p:cSld>
  <p:clrMapOvr>
    <a:masterClrMapping/>
  </p:clrMapOvr>
</p:sldLayout>
</file>

<file path=ppt/slideLayouts/slideLayout7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85F5-886C-467D-A5E8-D61AA8CFAC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9FA8B-E8F5-47C5-AACF-39DD2A7F01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938179"/>
      </p:ext>
    </p:extLst>
  </p:cSld>
  <p:clrMapOvr>
    <a:masterClrMapping/>
  </p:clrMapOvr>
</p:sldLayout>
</file>

<file path=ppt/slideLayouts/slideLayout7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85F5-886C-467D-A5E8-D61AA8CFAC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9FA8B-E8F5-47C5-AACF-39DD2A7F01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020534"/>
      </p:ext>
    </p:extLst>
  </p:cSld>
  <p:clrMapOvr>
    <a:masterClrMapping/>
  </p:clrMapOvr>
</p:sldLayout>
</file>

<file path=ppt/slideLayouts/slideLayout7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85F5-886C-467D-A5E8-D61AA8CFAC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9FA8B-E8F5-47C5-AACF-39DD2A7F01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07930"/>
      </p:ext>
    </p:extLst>
  </p:cSld>
  <p:clrMapOvr>
    <a:masterClrMapping/>
  </p:clrMapOvr>
</p:sldLayout>
</file>

<file path=ppt/slideLayouts/slideLayout7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85F5-886C-467D-A5E8-D61AA8CFAC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9FA8B-E8F5-47C5-AACF-39DD2A7F01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118159"/>
      </p:ext>
    </p:extLst>
  </p:cSld>
  <p:clrMapOvr>
    <a:masterClrMapping/>
  </p:clrMapOvr>
</p:sldLayout>
</file>

<file path=ppt/slideLayouts/slideLayout7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85F5-886C-467D-A5E8-D61AA8CFAC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9FA8B-E8F5-47C5-AACF-39DD2A7F01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832208"/>
      </p:ext>
    </p:extLst>
  </p:cSld>
  <p:clrMapOvr>
    <a:masterClrMapping/>
  </p:clrMapOvr>
</p:sldLayout>
</file>

<file path=ppt/slideLayouts/slideLayout7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85F5-886C-467D-A5E8-D61AA8CFAC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9FA8B-E8F5-47C5-AACF-39DD2A7F01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257191"/>
      </p:ext>
    </p:extLst>
  </p:cSld>
  <p:clrMapOvr>
    <a:masterClrMapping/>
  </p:clrMapOvr>
</p:sldLayout>
</file>

<file path=ppt/slideLayouts/slideLayout7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85F5-886C-467D-A5E8-D61AA8CFAC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9FA8B-E8F5-47C5-AACF-39DD2A7F01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344565"/>
      </p:ext>
    </p:extLst>
  </p:cSld>
  <p:clrMapOvr>
    <a:masterClrMapping/>
  </p:clrMapOvr>
</p:sldLayout>
</file>

<file path=ppt/slideLayouts/slideLayout7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85F5-886C-467D-A5E8-D61AA8CFAC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9FA8B-E8F5-47C5-AACF-39DD2A7F01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933660"/>
      </p:ext>
    </p:extLst>
  </p:cSld>
  <p:clrMapOvr>
    <a:masterClrMapping/>
  </p:clrMapOvr>
</p:sldLayout>
</file>

<file path=ppt/slideLayouts/slideLayout7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85F5-886C-467D-A5E8-D61AA8CFAC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9FA8B-E8F5-47C5-AACF-39DD2A7F01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87150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7E6FE-531A-4349-AEE1-1A3128A164C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6206-B99A-4DBC-BBB8-A91448F16F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655880"/>
      </p:ext>
    </p:extLst>
  </p:cSld>
  <p:clrMapOvr>
    <a:masterClrMapping/>
  </p:clrMapOvr>
</p:sldLayout>
</file>

<file path=ppt/slideLayouts/slideLayout7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85F5-886C-467D-A5E8-D61AA8CFAC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9FA8B-E8F5-47C5-AACF-39DD2A7F01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025917"/>
      </p:ext>
    </p:extLst>
  </p:cSld>
  <p:clrMapOvr>
    <a:masterClrMapping/>
  </p:clrMapOvr>
</p:sldLayout>
</file>

<file path=ppt/slideLayouts/slideLayout7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85F5-886C-467D-A5E8-D61AA8CFAC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9FA8B-E8F5-47C5-AACF-39DD2A7F01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009595"/>
      </p:ext>
    </p:extLst>
  </p:cSld>
  <p:clrMapOvr>
    <a:masterClrMapping/>
  </p:clrMapOvr>
</p:sldLayout>
</file>

<file path=ppt/slideLayouts/slideLayout7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85F5-886C-467D-A5E8-D61AA8CFAC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9FA8B-E8F5-47C5-AACF-39DD2A7F01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413611"/>
      </p:ext>
    </p:extLst>
  </p:cSld>
  <p:clrMapOvr>
    <a:masterClrMapping/>
  </p:clrMapOvr>
</p:sldLayout>
</file>

<file path=ppt/slideLayouts/slideLayout7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85F5-886C-467D-A5E8-D61AA8CFAC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9FA8B-E8F5-47C5-AACF-39DD2A7F01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899754"/>
      </p:ext>
    </p:extLst>
  </p:cSld>
  <p:clrMapOvr>
    <a:masterClrMapping/>
  </p:clrMapOvr>
</p:sldLayout>
</file>

<file path=ppt/slideLayouts/slideLayout7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85F5-886C-467D-A5E8-D61AA8CFAC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9FA8B-E8F5-47C5-AACF-39DD2A7F01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656231"/>
      </p:ext>
    </p:extLst>
  </p:cSld>
  <p:clrMapOvr>
    <a:masterClrMapping/>
  </p:clrMapOvr>
</p:sldLayout>
</file>

<file path=ppt/slideLayouts/slideLayout7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85F5-886C-467D-A5E8-D61AA8CFAC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9FA8B-E8F5-47C5-AACF-39DD2A7F01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557842"/>
      </p:ext>
    </p:extLst>
  </p:cSld>
  <p:clrMapOvr>
    <a:masterClrMapping/>
  </p:clrMapOvr>
</p:sldLayout>
</file>

<file path=ppt/slideLayouts/slideLayout7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85F5-886C-467D-A5E8-D61AA8CFAC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9FA8B-E8F5-47C5-AACF-39DD2A7F01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338336"/>
      </p:ext>
    </p:extLst>
  </p:cSld>
  <p:clrMapOvr>
    <a:masterClrMapping/>
  </p:clrMapOvr>
</p:sldLayout>
</file>

<file path=ppt/slideLayouts/slideLayout7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85F5-886C-467D-A5E8-D61AA8CFAC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9FA8B-E8F5-47C5-AACF-39DD2A7F01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720753"/>
      </p:ext>
    </p:extLst>
  </p:cSld>
  <p:clrMapOvr>
    <a:masterClrMapping/>
  </p:clrMapOvr>
</p:sldLayout>
</file>

<file path=ppt/slideLayouts/slideLayout7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85F5-886C-467D-A5E8-D61AA8CFAC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9FA8B-E8F5-47C5-AACF-39DD2A7F01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556523"/>
      </p:ext>
    </p:extLst>
  </p:cSld>
  <p:clrMapOvr>
    <a:masterClrMapping/>
  </p:clrMapOvr>
</p:sldLayout>
</file>

<file path=ppt/slideLayouts/slideLayout7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85F5-886C-467D-A5E8-D61AA8CFAC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9FA8B-E8F5-47C5-AACF-39DD2A7F01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51369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7E6FE-531A-4349-AEE1-1A3128A164C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6206-B99A-4DBC-BBB8-A91448F16F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080608"/>
      </p:ext>
    </p:extLst>
  </p:cSld>
  <p:clrMapOvr>
    <a:masterClrMapping/>
  </p:clrMapOvr>
</p:sldLayout>
</file>

<file path=ppt/slideLayouts/slideLayout7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85F5-886C-467D-A5E8-D61AA8CFAC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9FA8B-E8F5-47C5-AACF-39DD2A7F01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125138"/>
      </p:ext>
    </p:extLst>
  </p:cSld>
  <p:clrMapOvr>
    <a:masterClrMapping/>
  </p:clrMapOvr>
</p:sldLayout>
</file>

<file path=ppt/slideLayouts/slideLayout7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85F5-886C-467D-A5E8-D61AA8CFAC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9FA8B-E8F5-47C5-AACF-39DD2A7F01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095898"/>
      </p:ext>
    </p:extLst>
  </p:cSld>
  <p:clrMapOvr>
    <a:masterClrMapping/>
  </p:clrMapOvr>
</p:sldLayout>
</file>

<file path=ppt/slideLayouts/slideLayout7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85F5-886C-467D-A5E8-D61AA8CFAC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9FA8B-E8F5-47C5-AACF-39DD2A7F01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653759"/>
      </p:ext>
    </p:extLst>
  </p:cSld>
  <p:clrMapOvr>
    <a:masterClrMapping/>
  </p:clrMapOvr>
</p:sldLayout>
</file>

<file path=ppt/slideLayouts/slideLayout7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85F5-886C-467D-A5E8-D61AA8CFAC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9FA8B-E8F5-47C5-AACF-39DD2A7F01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650426"/>
      </p:ext>
    </p:extLst>
  </p:cSld>
  <p:clrMapOvr>
    <a:masterClrMapping/>
  </p:clrMapOvr>
</p:sldLayout>
</file>

<file path=ppt/slideLayouts/slideLayout7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85F5-886C-467D-A5E8-D61AA8CFAC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9FA8B-E8F5-47C5-AACF-39DD2A7F01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651593"/>
      </p:ext>
    </p:extLst>
  </p:cSld>
  <p:clrMapOvr>
    <a:masterClrMapping/>
  </p:clrMapOvr>
</p:sldLayout>
</file>

<file path=ppt/slideLayouts/slideLayout7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85F5-886C-467D-A5E8-D61AA8CFAC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9FA8B-E8F5-47C5-AACF-39DD2A7F01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622628"/>
      </p:ext>
    </p:extLst>
  </p:cSld>
  <p:clrMapOvr>
    <a:masterClrMapping/>
  </p:clrMapOvr>
</p:sldLayout>
</file>

<file path=ppt/slideLayouts/slideLayout7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85F5-886C-467D-A5E8-D61AA8CFAC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9FA8B-E8F5-47C5-AACF-39DD2A7F01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502543"/>
      </p:ext>
    </p:extLst>
  </p:cSld>
  <p:clrMapOvr>
    <a:masterClrMapping/>
  </p:clrMapOvr>
</p:sldLayout>
</file>

<file path=ppt/slideLayouts/slideLayout7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85F5-886C-467D-A5E8-D61AA8CFAC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9FA8B-E8F5-47C5-AACF-39DD2A7F01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120418"/>
      </p:ext>
    </p:extLst>
  </p:cSld>
  <p:clrMapOvr>
    <a:masterClrMapping/>
  </p:clrMapOvr>
</p:sldLayout>
</file>

<file path=ppt/slideLayouts/slideLayout7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85F5-886C-467D-A5E8-D61AA8CFAC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9FA8B-E8F5-47C5-AACF-39DD2A7F01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932738"/>
      </p:ext>
    </p:extLst>
  </p:cSld>
  <p:clrMapOvr>
    <a:masterClrMapping/>
  </p:clrMapOvr>
</p:sldLayout>
</file>

<file path=ppt/slideLayouts/slideLayout7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85F5-886C-467D-A5E8-D61AA8CFAC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9FA8B-E8F5-47C5-AACF-39DD2A7F01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481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745BBFD6-E816-4AC2-B4D4-EDB7567DDF27}" type="datetimeFigureOut">
              <a:rPr lang="en-US" smtClean="0"/>
              <a:t>7/27/2023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CBE5A656-742E-4357-8CD7-EF97610721F0}" type="slidenum">
              <a:rPr lang="en-US" smtClean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7E6FE-531A-4349-AEE1-1A3128A164C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6206-B99A-4DBC-BBB8-A91448F16F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281340"/>
      </p:ext>
    </p:extLst>
  </p:cSld>
  <p:clrMapOvr>
    <a:masterClrMapping/>
  </p:clrMapOvr>
</p:sldLayout>
</file>

<file path=ppt/slideLayouts/slideLayout8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85F5-886C-467D-A5E8-D61AA8CFAC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9FA8B-E8F5-47C5-AACF-39DD2A7F01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883425"/>
      </p:ext>
    </p:extLst>
  </p:cSld>
  <p:clrMapOvr>
    <a:masterClrMapping/>
  </p:clrMapOvr>
</p:sldLayout>
</file>

<file path=ppt/slideLayouts/slideLayout8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85F5-886C-467D-A5E8-D61AA8CFAC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9FA8B-E8F5-47C5-AACF-39DD2A7F01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618308"/>
      </p:ext>
    </p:extLst>
  </p:cSld>
  <p:clrMapOvr>
    <a:masterClrMapping/>
  </p:clrMapOvr>
</p:sldLayout>
</file>

<file path=ppt/slideLayouts/slideLayout8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85F5-886C-467D-A5E8-D61AA8CFAC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9FA8B-E8F5-47C5-AACF-39DD2A7F01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272313"/>
      </p:ext>
    </p:extLst>
  </p:cSld>
  <p:clrMapOvr>
    <a:masterClrMapping/>
  </p:clrMapOvr>
</p:sldLayout>
</file>

<file path=ppt/slideLayouts/slideLayout8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85F5-886C-467D-A5E8-D61AA8CFAC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9FA8B-E8F5-47C5-AACF-39DD2A7F01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633281"/>
      </p:ext>
    </p:extLst>
  </p:cSld>
  <p:clrMapOvr>
    <a:masterClrMapping/>
  </p:clrMapOvr>
</p:sldLayout>
</file>

<file path=ppt/slideLayouts/slideLayout8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925B9-2E7A-4516-8E46-FBF9CB0C92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A3C4-25F3-46E1-8C17-08C8ED6A700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656408"/>
      </p:ext>
    </p:extLst>
  </p:cSld>
  <p:clrMapOvr>
    <a:masterClrMapping/>
  </p:clrMapOvr>
</p:sldLayout>
</file>

<file path=ppt/slideLayouts/slideLayout8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925B9-2E7A-4516-8E46-FBF9CB0C92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A3C4-25F3-46E1-8C17-08C8ED6A700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693391"/>
      </p:ext>
    </p:extLst>
  </p:cSld>
  <p:clrMapOvr>
    <a:masterClrMapping/>
  </p:clrMapOvr>
</p:sldLayout>
</file>

<file path=ppt/slideLayouts/slideLayout8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925B9-2E7A-4516-8E46-FBF9CB0C92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A3C4-25F3-46E1-8C17-08C8ED6A700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593458"/>
      </p:ext>
    </p:extLst>
  </p:cSld>
  <p:clrMapOvr>
    <a:masterClrMapping/>
  </p:clrMapOvr>
</p:sldLayout>
</file>

<file path=ppt/slideLayouts/slideLayout8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925B9-2E7A-4516-8E46-FBF9CB0C92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A3C4-25F3-46E1-8C17-08C8ED6A700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248925"/>
      </p:ext>
    </p:extLst>
  </p:cSld>
  <p:clrMapOvr>
    <a:masterClrMapping/>
  </p:clrMapOvr>
</p:sldLayout>
</file>

<file path=ppt/slideLayouts/slideLayout8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925B9-2E7A-4516-8E46-FBF9CB0C92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A3C4-25F3-46E1-8C17-08C8ED6A700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737454"/>
      </p:ext>
    </p:extLst>
  </p:cSld>
  <p:clrMapOvr>
    <a:masterClrMapping/>
  </p:clrMapOvr>
</p:sldLayout>
</file>

<file path=ppt/slideLayouts/slideLayout8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925B9-2E7A-4516-8E46-FBF9CB0C92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A3C4-25F3-46E1-8C17-08C8ED6A700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94765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7E6FE-531A-4349-AEE1-1A3128A164C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6206-B99A-4DBC-BBB8-A91448F16F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750453"/>
      </p:ext>
    </p:extLst>
  </p:cSld>
  <p:clrMapOvr>
    <a:masterClrMapping/>
  </p:clrMapOvr>
</p:sldLayout>
</file>

<file path=ppt/slideLayouts/slideLayout8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925B9-2E7A-4516-8E46-FBF9CB0C92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A3C4-25F3-46E1-8C17-08C8ED6A700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742632"/>
      </p:ext>
    </p:extLst>
  </p:cSld>
  <p:clrMapOvr>
    <a:masterClrMapping/>
  </p:clrMapOvr>
</p:sldLayout>
</file>

<file path=ppt/slideLayouts/slideLayout8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925B9-2E7A-4516-8E46-FBF9CB0C92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A3C4-25F3-46E1-8C17-08C8ED6A700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740431"/>
      </p:ext>
    </p:extLst>
  </p:cSld>
  <p:clrMapOvr>
    <a:masterClrMapping/>
  </p:clrMapOvr>
</p:sldLayout>
</file>

<file path=ppt/slideLayouts/slideLayout8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925B9-2E7A-4516-8E46-FBF9CB0C92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A3C4-25F3-46E1-8C17-08C8ED6A700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254577"/>
      </p:ext>
    </p:extLst>
  </p:cSld>
  <p:clrMapOvr>
    <a:masterClrMapping/>
  </p:clrMapOvr>
</p:sldLayout>
</file>

<file path=ppt/slideLayouts/slideLayout8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925B9-2E7A-4516-8E46-FBF9CB0C92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A3C4-25F3-46E1-8C17-08C8ED6A700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576092"/>
      </p:ext>
    </p:extLst>
  </p:cSld>
  <p:clrMapOvr>
    <a:masterClrMapping/>
  </p:clrMapOvr>
</p:sldLayout>
</file>

<file path=ppt/slideLayouts/slideLayout8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925B9-2E7A-4516-8E46-FBF9CB0C92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A3C4-25F3-46E1-8C17-08C8ED6A700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846896"/>
      </p:ext>
    </p:extLst>
  </p:cSld>
  <p:clrMapOvr>
    <a:masterClrMapping/>
  </p:clrMapOvr>
</p:sldLayout>
</file>

<file path=ppt/slideLayouts/slideLayout8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925B9-2E7A-4516-8E46-FBF9CB0C92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A3C4-25F3-46E1-8C17-08C8ED6A700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363736"/>
      </p:ext>
    </p:extLst>
  </p:cSld>
  <p:clrMapOvr>
    <a:masterClrMapping/>
  </p:clrMapOvr>
</p:sldLayout>
</file>

<file path=ppt/slideLayouts/slideLayout8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925B9-2E7A-4516-8E46-FBF9CB0C92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A3C4-25F3-46E1-8C17-08C8ED6A700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652419"/>
      </p:ext>
    </p:extLst>
  </p:cSld>
  <p:clrMapOvr>
    <a:masterClrMapping/>
  </p:clrMapOvr>
</p:sldLayout>
</file>

<file path=ppt/slideLayouts/slideLayout8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925B9-2E7A-4516-8E46-FBF9CB0C92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A3C4-25F3-46E1-8C17-08C8ED6A700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488344"/>
      </p:ext>
    </p:extLst>
  </p:cSld>
  <p:clrMapOvr>
    <a:masterClrMapping/>
  </p:clrMapOvr>
</p:sldLayout>
</file>

<file path=ppt/slideLayouts/slideLayout8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925B9-2E7A-4516-8E46-FBF9CB0C92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A3C4-25F3-46E1-8C17-08C8ED6A700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785023"/>
      </p:ext>
    </p:extLst>
  </p:cSld>
  <p:clrMapOvr>
    <a:masterClrMapping/>
  </p:clrMapOvr>
</p:sldLayout>
</file>

<file path=ppt/slideLayouts/slideLayout8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925B9-2E7A-4516-8E46-FBF9CB0C92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A3C4-25F3-46E1-8C17-08C8ED6A700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54156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7E6FE-531A-4349-AEE1-1A3128A164C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6206-B99A-4DBC-BBB8-A91448F16F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466154"/>
      </p:ext>
    </p:extLst>
  </p:cSld>
  <p:clrMapOvr>
    <a:masterClrMapping/>
  </p:clrMapOvr>
</p:sldLayout>
</file>

<file path=ppt/slideLayouts/slideLayout8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925B9-2E7A-4516-8E46-FBF9CB0C92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A3C4-25F3-46E1-8C17-08C8ED6A700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422821"/>
      </p:ext>
    </p:extLst>
  </p:cSld>
  <p:clrMapOvr>
    <a:masterClrMapping/>
  </p:clrMapOvr>
</p:sldLayout>
</file>

<file path=ppt/slideLayouts/slideLayout8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925B9-2E7A-4516-8E46-FBF9CB0C92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A3C4-25F3-46E1-8C17-08C8ED6A700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424663"/>
      </p:ext>
    </p:extLst>
  </p:cSld>
  <p:clrMapOvr>
    <a:masterClrMapping/>
  </p:clrMapOvr>
</p:sldLayout>
</file>

<file path=ppt/slideLayouts/slideLayout8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925B9-2E7A-4516-8E46-FBF9CB0C92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A3C4-25F3-46E1-8C17-08C8ED6A700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733461"/>
      </p:ext>
    </p:extLst>
  </p:cSld>
  <p:clrMapOvr>
    <a:masterClrMapping/>
  </p:clrMapOvr>
</p:sldLayout>
</file>

<file path=ppt/slideLayouts/slideLayout8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925B9-2E7A-4516-8E46-FBF9CB0C92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A3C4-25F3-46E1-8C17-08C8ED6A700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907"/>
      </p:ext>
    </p:extLst>
  </p:cSld>
  <p:clrMapOvr>
    <a:masterClrMapping/>
  </p:clrMapOvr>
</p:sldLayout>
</file>

<file path=ppt/slideLayouts/slideLayout8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925B9-2E7A-4516-8E46-FBF9CB0C92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A3C4-25F3-46E1-8C17-08C8ED6A700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60267"/>
      </p:ext>
    </p:extLst>
  </p:cSld>
  <p:clrMapOvr>
    <a:masterClrMapping/>
  </p:clrMapOvr>
</p:sldLayout>
</file>

<file path=ppt/slideLayouts/slideLayout8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925B9-2E7A-4516-8E46-FBF9CB0C92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A3C4-25F3-46E1-8C17-08C8ED6A700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641515"/>
      </p:ext>
    </p:extLst>
  </p:cSld>
  <p:clrMapOvr>
    <a:masterClrMapping/>
  </p:clrMapOvr>
</p:sldLayout>
</file>

<file path=ppt/slideLayouts/slideLayout8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925B9-2E7A-4516-8E46-FBF9CB0C92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A3C4-25F3-46E1-8C17-08C8ED6A700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098215"/>
      </p:ext>
    </p:extLst>
  </p:cSld>
  <p:clrMapOvr>
    <a:masterClrMapping/>
  </p:clrMapOvr>
</p:sldLayout>
</file>

<file path=ppt/slideLayouts/slideLayout8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925B9-2E7A-4516-8E46-FBF9CB0C92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A3C4-25F3-46E1-8C17-08C8ED6A700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106920"/>
      </p:ext>
    </p:extLst>
  </p:cSld>
  <p:clrMapOvr>
    <a:masterClrMapping/>
  </p:clrMapOvr>
</p:sldLayout>
</file>

<file path=ppt/slideLayouts/slideLayout8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925B9-2E7A-4516-8E46-FBF9CB0C92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A3C4-25F3-46E1-8C17-08C8ED6A700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051504"/>
      </p:ext>
    </p:extLst>
  </p:cSld>
  <p:clrMapOvr>
    <a:masterClrMapping/>
  </p:clrMapOvr>
</p:sldLayout>
</file>

<file path=ppt/slideLayouts/slideLayout8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925B9-2E7A-4516-8E46-FBF9CB0C92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A3C4-25F3-46E1-8C17-08C8ED6A700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34290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7E6FE-531A-4349-AEE1-1A3128A164C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6206-B99A-4DBC-BBB8-A91448F16F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662542"/>
      </p:ext>
    </p:extLst>
  </p:cSld>
  <p:clrMapOvr>
    <a:masterClrMapping/>
  </p:clrMapOvr>
</p:sldLayout>
</file>

<file path=ppt/slideLayouts/slideLayout8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925B9-2E7A-4516-8E46-FBF9CB0C92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A3C4-25F3-46E1-8C17-08C8ED6A700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408117"/>
      </p:ext>
    </p:extLst>
  </p:cSld>
  <p:clrMapOvr>
    <a:masterClrMapping/>
  </p:clrMapOvr>
</p:sldLayout>
</file>

<file path=ppt/slideLayouts/slideLayout8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925B9-2E7A-4516-8E46-FBF9CB0C92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A3C4-25F3-46E1-8C17-08C8ED6A700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994414"/>
      </p:ext>
    </p:extLst>
  </p:cSld>
  <p:clrMapOvr>
    <a:masterClrMapping/>
  </p:clrMapOvr>
</p:sldLayout>
</file>

<file path=ppt/slideLayouts/slideLayout8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925B9-2E7A-4516-8E46-FBF9CB0C92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A3C4-25F3-46E1-8C17-08C8ED6A700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637402"/>
      </p:ext>
    </p:extLst>
  </p:cSld>
  <p:clrMapOvr>
    <a:masterClrMapping/>
  </p:clrMapOvr>
</p:sldLayout>
</file>

<file path=ppt/slideLayouts/slideLayout8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925B9-2E7A-4516-8E46-FBF9CB0C92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A3C4-25F3-46E1-8C17-08C8ED6A700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463231"/>
      </p:ext>
    </p:extLst>
  </p:cSld>
  <p:clrMapOvr>
    <a:masterClrMapping/>
  </p:clrMapOvr>
</p:sldLayout>
</file>

<file path=ppt/slideLayouts/slideLayout8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925B9-2E7A-4516-8E46-FBF9CB0C92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A3C4-25F3-46E1-8C17-08C8ED6A700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71914"/>
      </p:ext>
    </p:extLst>
  </p:cSld>
  <p:clrMapOvr>
    <a:masterClrMapping/>
  </p:clrMapOvr>
</p:sldLayout>
</file>

<file path=ppt/slideLayouts/slideLayout8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925B9-2E7A-4516-8E46-FBF9CB0C92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A3C4-25F3-46E1-8C17-08C8ED6A700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463604"/>
      </p:ext>
    </p:extLst>
  </p:cSld>
  <p:clrMapOvr>
    <a:masterClrMapping/>
  </p:clrMapOvr>
</p:sldLayout>
</file>

<file path=ppt/slideLayouts/slideLayout8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925B9-2E7A-4516-8E46-FBF9CB0C92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A3C4-25F3-46E1-8C17-08C8ED6A700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670099"/>
      </p:ext>
    </p:extLst>
  </p:cSld>
  <p:clrMapOvr>
    <a:masterClrMapping/>
  </p:clrMapOvr>
</p:sldLayout>
</file>

<file path=ppt/slideLayouts/slideLayout8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925B9-2E7A-4516-8E46-FBF9CB0C92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A3C4-25F3-46E1-8C17-08C8ED6A700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735381"/>
      </p:ext>
    </p:extLst>
  </p:cSld>
  <p:clrMapOvr>
    <a:masterClrMapping/>
  </p:clrMapOvr>
</p:sldLayout>
</file>

<file path=ppt/slideLayouts/slideLayout8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925B9-2E7A-4516-8E46-FBF9CB0C92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A3C4-25F3-46E1-8C17-08C8ED6A700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470104"/>
      </p:ext>
    </p:extLst>
  </p:cSld>
  <p:clrMapOvr>
    <a:masterClrMapping/>
  </p:clrMapOvr>
</p:sldLayout>
</file>

<file path=ppt/slideLayouts/slideLayout8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925B9-2E7A-4516-8E46-FBF9CB0C92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A3C4-25F3-46E1-8C17-08C8ED6A700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64648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7E6FE-531A-4349-AEE1-1A3128A164C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6206-B99A-4DBC-BBB8-A91448F16F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209488"/>
      </p:ext>
    </p:extLst>
  </p:cSld>
  <p:clrMapOvr>
    <a:masterClrMapping/>
  </p:clrMapOvr>
</p:sldLayout>
</file>

<file path=ppt/slideLayouts/slideLayout8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925B9-2E7A-4516-8E46-FBF9CB0C92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A3C4-25F3-46E1-8C17-08C8ED6A700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861031"/>
      </p:ext>
    </p:extLst>
  </p:cSld>
  <p:clrMapOvr>
    <a:masterClrMapping/>
  </p:clrMapOvr>
</p:sldLayout>
</file>

<file path=ppt/slideLayouts/slideLayout8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925B9-2E7A-4516-8E46-FBF9CB0C92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A3C4-25F3-46E1-8C17-08C8ED6A700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200021"/>
      </p:ext>
    </p:extLst>
  </p:cSld>
  <p:clrMapOvr>
    <a:masterClrMapping/>
  </p:clrMapOvr>
</p:sldLayout>
</file>

<file path=ppt/slideLayouts/slideLayout8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925B9-2E7A-4516-8E46-FBF9CB0C92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A3C4-25F3-46E1-8C17-08C8ED6A700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572641"/>
      </p:ext>
    </p:extLst>
  </p:cSld>
  <p:clrMapOvr>
    <a:masterClrMapping/>
  </p:clrMapOvr>
</p:sldLayout>
</file>

<file path=ppt/slideLayouts/slideLayout8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925B9-2E7A-4516-8E46-FBF9CB0C92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A3C4-25F3-46E1-8C17-08C8ED6A700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305179"/>
      </p:ext>
    </p:extLst>
  </p:cSld>
  <p:clrMapOvr>
    <a:masterClrMapping/>
  </p:clrMapOvr>
</p:sldLayout>
</file>

<file path=ppt/slideLayouts/slideLayout8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925B9-2E7A-4516-8E46-FBF9CB0C92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A3C4-25F3-46E1-8C17-08C8ED6A700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01782"/>
      </p:ext>
    </p:extLst>
  </p:cSld>
  <p:clrMapOvr>
    <a:masterClrMapping/>
  </p:clrMapOvr>
</p:sldLayout>
</file>

<file path=ppt/slideLayouts/slideLayout8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925B9-2E7A-4516-8E46-FBF9CB0C92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A3C4-25F3-46E1-8C17-08C8ED6A700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983995"/>
      </p:ext>
    </p:extLst>
  </p:cSld>
  <p:clrMapOvr>
    <a:masterClrMapping/>
  </p:clrMapOvr>
</p:sldLayout>
</file>

<file path=ppt/slideLayouts/slideLayout8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925B9-2E7A-4516-8E46-FBF9CB0C92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A3C4-25F3-46E1-8C17-08C8ED6A700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276330"/>
      </p:ext>
    </p:extLst>
  </p:cSld>
  <p:clrMapOvr>
    <a:masterClrMapping/>
  </p:clrMapOvr>
</p:sldLayout>
</file>

<file path=ppt/slideLayouts/slideLayout8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925B9-2E7A-4516-8E46-FBF9CB0C92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A3C4-25F3-46E1-8C17-08C8ED6A700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633275"/>
      </p:ext>
    </p:extLst>
  </p:cSld>
  <p:clrMapOvr>
    <a:masterClrMapping/>
  </p:clrMapOvr>
</p:sldLayout>
</file>

<file path=ppt/slideLayouts/slideLayout8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925B9-2E7A-4516-8E46-FBF9CB0C92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A3C4-25F3-46E1-8C17-08C8ED6A700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837209"/>
      </p:ext>
    </p:extLst>
  </p:cSld>
  <p:clrMapOvr>
    <a:masterClrMapping/>
  </p:clrMapOvr>
</p:sldLayout>
</file>

<file path=ppt/slideLayouts/slideLayout8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925B9-2E7A-4516-8E46-FBF9CB0C92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A3C4-25F3-46E1-8C17-08C8ED6A700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38016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7E6FE-531A-4349-AEE1-1A3128A164C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6206-B99A-4DBC-BBB8-A91448F16F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516029"/>
      </p:ext>
    </p:extLst>
  </p:cSld>
  <p:clrMapOvr>
    <a:masterClrMapping/>
  </p:clrMapOvr>
</p:sldLayout>
</file>

<file path=ppt/slideLayouts/slideLayout8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925B9-2E7A-4516-8E46-FBF9CB0C92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A3C4-25F3-46E1-8C17-08C8ED6A700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396292"/>
      </p:ext>
    </p:extLst>
  </p:cSld>
  <p:clrMapOvr>
    <a:masterClrMapping/>
  </p:clrMapOvr>
</p:sldLayout>
</file>

<file path=ppt/slideLayouts/slideLayout8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925B9-2E7A-4516-8E46-FBF9CB0C92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A3C4-25F3-46E1-8C17-08C8ED6A700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204483"/>
      </p:ext>
    </p:extLst>
  </p:cSld>
  <p:clrMapOvr>
    <a:masterClrMapping/>
  </p:clrMapOvr>
</p:sldLayout>
</file>

<file path=ppt/slideLayouts/slideLayout8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925B9-2E7A-4516-8E46-FBF9CB0C92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A3C4-25F3-46E1-8C17-08C8ED6A700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205504"/>
      </p:ext>
    </p:extLst>
  </p:cSld>
  <p:clrMapOvr>
    <a:masterClrMapping/>
  </p:clrMapOvr>
</p:sldLayout>
</file>

<file path=ppt/slideLayouts/slideLayout8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925B9-2E7A-4516-8E46-FBF9CB0C92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A3C4-25F3-46E1-8C17-08C8ED6A700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517285"/>
      </p:ext>
    </p:extLst>
  </p:cSld>
  <p:clrMapOvr>
    <a:masterClrMapping/>
  </p:clrMapOvr>
</p:sldLayout>
</file>

<file path=ppt/slideLayouts/slideLayout8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925B9-2E7A-4516-8E46-FBF9CB0C92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A3C4-25F3-46E1-8C17-08C8ED6A700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72475"/>
      </p:ext>
    </p:extLst>
  </p:cSld>
  <p:clrMapOvr>
    <a:masterClrMapping/>
  </p:clrMapOvr>
</p:sldLayout>
</file>

<file path=ppt/slideLayouts/slideLayout8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925B9-2E7A-4516-8E46-FBF9CB0C92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A3C4-25F3-46E1-8C17-08C8ED6A700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576859"/>
      </p:ext>
    </p:extLst>
  </p:cSld>
  <p:clrMapOvr>
    <a:masterClrMapping/>
  </p:clrMapOvr>
</p:sldLayout>
</file>

<file path=ppt/slideLayouts/slideLayout8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925B9-2E7A-4516-8E46-FBF9CB0C92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A3C4-25F3-46E1-8C17-08C8ED6A700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226230"/>
      </p:ext>
    </p:extLst>
  </p:cSld>
  <p:clrMapOvr>
    <a:masterClrMapping/>
  </p:clrMapOvr>
</p:sldLayout>
</file>

<file path=ppt/slideLayouts/slideLayout8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925B9-2E7A-4516-8E46-FBF9CB0C92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A3C4-25F3-46E1-8C17-08C8ED6A700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064805"/>
      </p:ext>
    </p:extLst>
  </p:cSld>
  <p:clrMapOvr>
    <a:masterClrMapping/>
  </p:clrMapOvr>
</p:sldLayout>
</file>

<file path=ppt/slideLayouts/slideLayout8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925B9-2E7A-4516-8E46-FBF9CB0C92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A3C4-25F3-46E1-8C17-08C8ED6A700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323212"/>
      </p:ext>
    </p:extLst>
  </p:cSld>
  <p:clrMapOvr>
    <a:masterClrMapping/>
  </p:clrMapOvr>
</p:sldLayout>
</file>

<file path=ppt/slideLayouts/slideLayout8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925B9-2E7A-4516-8E46-FBF9CB0C92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A3C4-25F3-46E1-8C17-08C8ED6A700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65234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7E6FE-531A-4349-AEE1-1A3128A164C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6206-B99A-4DBC-BBB8-A91448F16F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32493"/>
      </p:ext>
    </p:extLst>
  </p:cSld>
  <p:clrMapOvr>
    <a:masterClrMapping/>
  </p:clrMapOvr>
</p:sldLayout>
</file>

<file path=ppt/slideLayouts/slideLayout8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925B9-2E7A-4516-8E46-FBF9CB0C92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A3C4-25F3-46E1-8C17-08C8ED6A700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683769"/>
      </p:ext>
    </p:extLst>
  </p:cSld>
  <p:clrMapOvr>
    <a:masterClrMapping/>
  </p:clrMapOvr>
</p:sldLayout>
</file>

<file path=ppt/slideLayouts/slideLayout8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925B9-2E7A-4516-8E46-FBF9CB0C92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A3C4-25F3-46E1-8C17-08C8ED6A700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295804"/>
      </p:ext>
    </p:extLst>
  </p:cSld>
  <p:clrMapOvr>
    <a:masterClrMapping/>
  </p:clrMapOvr>
</p:sldLayout>
</file>

<file path=ppt/slideLayouts/slideLayout8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925B9-2E7A-4516-8E46-FBF9CB0C92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A3C4-25F3-46E1-8C17-08C8ED6A700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772794"/>
      </p:ext>
    </p:extLst>
  </p:cSld>
  <p:clrMapOvr>
    <a:masterClrMapping/>
  </p:clrMapOvr>
</p:sldLayout>
</file>

<file path=ppt/slideLayouts/slideLayout8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925B9-2E7A-4516-8E46-FBF9CB0C92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A3C4-25F3-46E1-8C17-08C8ED6A700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395732"/>
      </p:ext>
    </p:extLst>
  </p:cSld>
  <p:clrMapOvr>
    <a:masterClrMapping/>
  </p:clrMapOvr>
</p:sldLayout>
</file>

<file path=ppt/slideLayouts/slideLayout8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925B9-2E7A-4516-8E46-FBF9CB0C92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A3C4-25F3-46E1-8C17-08C8ED6A700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868173"/>
      </p:ext>
    </p:extLst>
  </p:cSld>
  <p:clrMapOvr>
    <a:masterClrMapping/>
  </p:clrMapOvr>
</p:sldLayout>
</file>

<file path=ppt/slideLayouts/slideLayout8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925B9-2E7A-4516-8E46-FBF9CB0C92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A3C4-25F3-46E1-8C17-08C8ED6A700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527157"/>
      </p:ext>
    </p:extLst>
  </p:cSld>
  <p:clrMapOvr>
    <a:masterClrMapping/>
  </p:clrMapOvr>
</p:sldLayout>
</file>

<file path=ppt/slideLayouts/slideLayout8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925B9-2E7A-4516-8E46-FBF9CB0C92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A3C4-25F3-46E1-8C17-08C8ED6A700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496480"/>
      </p:ext>
    </p:extLst>
  </p:cSld>
  <p:clrMapOvr>
    <a:masterClrMapping/>
  </p:clrMapOvr>
</p:sldLayout>
</file>

<file path=ppt/slideLayouts/slideLayout8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925B9-2E7A-4516-8E46-FBF9CB0C92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A3C4-25F3-46E1-8C17-08C8ED6A700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683723"/>
      </p:ext>
    </p:extLst>
  </p:cSld>
  <p:clrMapOvr>
    <a:masterClrMapping/>
  </p:clrMapOvr>
</p:sldLayout>
</file>

<file path=ppt/slideLayouts/slideLayout8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925B9-2E7A-4516-8E46-FBF9CB0C92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A3C4-25F3-46E1-8C17-08C8ED6A700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740796"/>
      </p:ext>
    </p:extLst>
  </p:cSld>
  <p:clrMapOvr>
    <a:masterClrMapping/>
  </p:clrMapOvr>
</p:sldLayout>
</file>

<file path=ppt/slideLayouts/slideLayout8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925B9-2E7A-4516-8E46-FBF9CB0C92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A3C4-25F3-46E1-8C17-08C8ED6A700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80568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7E6FE-531A-4349-AEE1-1A3128A164C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6206-B99A-4DBC-BBB8-A91448F16F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518760"/>
      </p:ext>
    </p:extLst>
  </p:cSld>
  <p:clrMapOvr>
    <a:masterClrMapping/>
  </p:clrMapOvr>
</p:sldLayout>
</file>

<file path=ppt/slideLayouts/slideLayout8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925B9-2E7A-4516-8E46-FBF9CB0C92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A3C4-25F3-46E1-8C17-08C8ED6A700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972196"/>
      </p:ext>
    </p:extLst>
  </p:cSld>
  <p:clrMapOvr>
    <a:masterClrMapping/>
  </p:clrMapOvr>
</p:sldLayout>
</file>

<file path=ppt/slideLayouts/slideLayout8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925B9-2E7A-4516-8E46-FBF9CB0C92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A3C4-25F3-46E1-8C17-08C8ED6A700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881072"/>
      </p:ext>
    </p:extLst>
  </p:cSld>
  <p:clrMapOvr>
    <a:masterClrMapping/>
  </p:clrMapOvr>
</p:sldLayout>
</file>

<file path=ppt/slideLayouts/slideLayout8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925B9-2E7A-4516-8E46-FBF9CB0C92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A3C4-25F3-46E1-8C17-08C8ED6A700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602421"/>
      </p:ext>
    </p:extLst>
  </p:cSld>
  <p:clrMapOvr>
    <a:masterClrMapping/>
  </p:clrMapOvr>
</p:sldLayout>
</file>

<file path=ppt/slideLayouts/slideLayout8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925B9-2E7A-4516-8E46-FBF9CB0C92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A3C4-25F3-46E1-8C17-08C8ED6A700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558988"/>
      </p:ext>
    </p:extLst>
  </p:cSld>
  <p:clrMapOvr>
    <a:masterClrMapping/>
  </p:clrMapOvr>
</p:sldLayout>
</file>

<file path=ppt/slideLayouts/slideLayout8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925B9-2E7A-4516-8E46-FBF9CB0C92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A3C4-25F3-46E1-8C17-08C8ED6A700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999842"/>
      </p:ext>
    </p:extLst>
  </p:cSld>
  <p:clrMapOvr>
    <a:masterClrMapping/>
  </p:clrMapOvr>
</p:sldLayout>
</file>

<file path=ppt/slideLayouts/slideLayout8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925B9-2E7A-4516-8E46-FBF9CB0C92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A3C4-25F3-46E1-8C17-08C8ED6A700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261025"/>
      </p:ext>
    </p:extLst>
  </p:cSld>
  <p:clrMapOvr>
    <a:masterClrMapping/>
  </p:clrMapOvr>
</p:sldLayout>
</file>

<file path=ppt/slideLayouts/slideLayout8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925B9-2E7A-4516-8E46-FBF9CB0C92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A3C4-25F3-46E1-8C17-08C8ED6A700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007559"/>
      </p:ext>
    </p:extLst>
  </p:cSld>
  <p:clrMapOvr>
    <a:masterClrMapping/>
  </p:clrMapOvr>
</p:sldLayout>
</file>

<file path=ppt/slideLayouts/slideLayout8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925B9-2E7A-4516-8E46-FBF9CB0C92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A3C4-25F3-46E1-8C17-08C8ED6A700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159636"/>
      </p:ext>
    </p:extLst>
  </p:cSld>
  <p:clrMapOvr>
    <a:masterClrMapping/>
  </p:clrMapOvr>
</p:sldLayout>
</file>

<file path=ppt/slideLayouts/slideLayout8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925B9-2E7A-4516-8E46-FBF9CB0C92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A3C4-25F3-46E1-8C17-08C8ED6A700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315315"/>
      </p:ext>
    </p:extLst>
  </p:cSld>
  <p:clrMapOvr>
    <a:masterClrMapping/>
  </p:clrMapOvr>
</p:sldLayout>
</file>

<file path=ppt/slideLayouts/slideLayout8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925B9-2E7A-4516-8E46-FBF9CB0C92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A3C4-25F3-46E1-8C17-08C8ED6A700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6830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7E6FE-531A-4349-AEE1-1A3128A164C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6206-B99A-4DBC-BBB8-A91448F16F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572870"/>
      </p:ext>
    </p:extLst>
  </p:cSld>
  <p:clrMapOvr>
    <a:masterClrMapping/>
  </p:clrMapOvr>
</p:sldLayout>
</file>

<file path=ppt/slideLayouts/slideLayout8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925B9-2E7A-4516-8E46-FBF9CB0C92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A3C4-25F3-46E1-8C17-08C8ED6A700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181782"/>
      </p:ext>
    </p:extLst>
  </p:cSld>
  <p:clrMapOvr>
    <a:masterClrMapping/>
  </p:clrMapOvr>
</p:sldLayout>
</file>

<file path=ppt/slideLayouts/slideLayout8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359728"/>
      </p:ext>
    </p:extLst>
  </p:cSld>
  <p:clrMapOvr>
    <a:masterClrMapping/>
  </p:clrMapOvr>
</p:sldLayout>
</file>

<file path=ppt/slideLayouts/slideLayout8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496781"/>
      </p:ext>
    </p:extLst>
  </p:cSld>
  <p:clrMapOvr>
    <a:masterClrMapping/>
  </p:clrMapOvr>
</p:sldLayout>
</file>

<file path=ppt/slideLayouts/slideLayout8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790293"/>
      </p:ext>
    </p:extLst>
  </p:cSld>
  <p:clrMapOvr>
    <a:masterClrMapping/>
  </p:clrMapOvr>
</p:sldLayout>
</file>

<file path=ppt/slideLayouts/slideLayout8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181579"/>
      </p:ext>
    </p:extLst>
  </p:cSld>
  <p:clrMapOvr>
    <a:masterClrMapping/>
  </p:clrMapOvr>
</p:sldLayout>
</file>

<file path=ppt/slideLayouts/slideLayout8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949656"/>
      </p:ext>
    </p:extLst>
  </p:cSld>
  <p:clrMapOvr>
    <a:masterClrMapping/>
  </p:clrMapOvr>
</p:sldLayout>
</file>

<file path=ppt/slideLayouts/slideLayout8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86992"/>
      </p:ext>
    </p:extLst>
  </p:cSld>
  <p:clrMapOvr>
    <a:masterClrMapping/>
  </p:clrMapOvr>
</p:sldLayout>
</file>

<file path=ppt/slideLayouts/slideLayout8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991184"/>
      </p:ext>
    </p:extLst>
  </p:cSld>
  <p:clrMapOvr>
    <a:masterClrMapping/>
  </p:clrMapOvr>
</p:sldLayout>
</file>

<file path=ppt/slideLayouts/slideLayout8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102351"/>
      </p:ext>
    </p:extLst>
  </p:cSld>
  <p:clrMapOvr>
    <a:masterClrMapping/>
  </p:clrMapOvr>
</p:sldLayout>
</file>

<file path=ppt/slideLayouts/slideLayout8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24671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7E6FE-531A-4349-AEE1-1A3128A164C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6206-B99A-4DBC-BBB8-A91448F16F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957309"/>
      </p:ext>
    </p:extLst>
  </p:cSld>
  <p:clrMapOvr>
    <a:masterClrMapping/>
  </p:clrMapOvr>
</p:sldLayout>
</file>

<file path=ppt/slideLayouts/slideLayout8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652704"/>
      </p:ext>
    </p:extLst>
  </p:cSld>
  <p:clrMapOvr>
    <a:masterClrMapping/>
  </p:clrMapOvr>
</p:sldLayout>
</file>

<file path=ppt/slideLayouts/slideLayout8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57101"/>
      </p:ext>
    </p:extLst>
  </p:cSld>
  <p:clrMapOvr>
    <a:masterClrMapping/>
  </p:clrMapOvr>
</p:sldLayout>
</file>

<file path=ppt/slideLayouts/slideLayout8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978805"/>
      </p:ext>
    </p:extLst>
  </p:cSld>
  <p:clrMapOvr>
    <a:masterClrMapping/>
  </p:clrMapOvr>
</p:sldLayout>
</file>

<file path=ppt/slideLayouts/slideLayout8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292886"/>
      </p:ext>
    </p:extLst>
  </p:cSld>
  <p:clrMapOvr>
    <a:masterClrMapping/>
  </p:clrMapOvr>
</p:sldLayout>
</file>

<file path=ppt/slideLayouts/slideLayout8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012402"/>
      </p:ext>
    </p:extLst>
  </p:cSld>
  <p:clrMapOvr>
    <a:masterClrMapping/>
  </p:clrMapOvr>
</p:sldLayout>
</file>

<file path=ppt/slideLayouts/slideLayout8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159812"/>
      </p:ext>
    </p:extLst>
  </p:cSld>
  <p:clrMapOvr>
    <a:masterClrMapping/>
  </p:clrMapOvr>
</p:sldLayout>
</file>

<file path=ppt/slideLayouts/slideLayout8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697894"/>
      </p:ext>
    </p:extLst>
  </p:cSld>
  <p:clrMapOvr>
    <a:masterClrMapping/>
  </p:clrMapOvr>
</p:sldLayout>
</file>

<file path=ppt/slideLayouts/slideLayout8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270851"/>
      </p:ext>
    </p:extLst>
  </p:cSld>
  <p:clrMapOvr>
    <a:masterClrMapping/>
  </p:clrMapOvr>
</p:sldLayout>
</file>

<file path=ppt/slideLayouts/slideLayout8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901502"/>
      </p:ext>
    </p:extLst>
  </p:cSld>
  <p:clrMapOvr>
    <a:masterClrMapping/>
  </p:clrMapOvr>
</p:sldLayout>
</file>

<file path=ppt/slideLayouts/slideLayout8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673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745BBFD6-E816-4AC2-B4D4-EDB7567DDF27}" type="datetimeFigureOut">
              <a:rPr lang="en-US" smtClean="0"/>
              <a:t>7/27/2023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CBE5A656-742E-4357-8CD7-EF97610721F0}" type="slidenum">
              <a:rPr lang="en-US" smtClean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7E6FE-531A-4349-AEE1-1A3128A164C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6206-B99A-4DBC-BBB8-A91448F16F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97492"/>
      </p:ext>
    </p:extLst>
  </p:cSld>
  <p:clrMapOvr>
    <a:masterClrMapping/>
  </p:clrMapOvr>
</p:sldLayout>
</file>

<file path=ppt/slideLayouts/slideLayout9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910062"/>
      </p:ext>
    </p:extLst>
  </p:cSld>
  <p:clrMapOvr>
    <a:masterClrMapping/>
  </p:clrMapOvr>
</p:sldLayout>
</file>

<file path=ppt/slideLayouts/slideLayout9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242131"/>
      </p:ext>
    </p:extLst>
  </p:cSld>
  <p:clrMapOvr>
    <a:masterClrMapping/>
  </p:clrMapOvr>
</p:sldLayout>
</file>

<file path=ppt/slideLayouts/slideLayout9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196702"/>
      </p:ext>
    </p:extLst>
  </p:cSld>
  <p:clrMapOvr>
    <a:masterClrMapping/>
  </p:clrMapOvr>
</p:sldLayout>
</file>

<file path=ppt/slideLayouts/slideLayout9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541800"/>
      </p:ext>
    </p:extLst>
  </p:cSld>
  <p:clrMapOvr>
    <a:masterClrMapping/>
  </p:clrMapOvr>
</p:sldLayout>
</file>

<file path=ppt/slideLayouts/slideLayout9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524664"/>
      </p:ext>
    </p:extLst>
  </p:cSld>
  <p:clrMapOvr>
    <a:masterClrMapping/>
  </p:clrMapOvr>
</p:sldLayout>
</file>

<file path=ppt/slideLayouts/slideLayout9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895496"/>
      </p:ext>
    </p:extLst>
  </p:cSld>
  <p:clrMapOvr>
    <a:masterClrMapping/>
  </p:clrMapOvr>
</p:sldLayout>
</file>

<file path=ppt/slideLayouts/slideLayout9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591554"/>
      </p:ext>
    </p:extLst>
  </p:cSld>
  <p:clrMapOvr>
    <a:masterClrMapping/>
  </p:clrMapOvr>
</p:sldLayout>
</file>

<file path=ppt/slideLayouts/slideLayout9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633700"/>
      </p:ext>
    </p:extLst>
  </p:cSld>
  <p:clrMapOvr>
    <a:masterClrMapping/>
  </p:clrMapOvr>
</p:sldLayout>
</file>

<file path=ppt/slideLayouts/slideLayout9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352076"/>
      </p:ext>
    </p:extLst>
  </p:cSld>
  <p:clrMapOvr>
    <a:masterClrMapping/>
  </p:clrMapOvr>
</p:sldLayout>
</file>

<file path=ppt/slideLayouts/slideLayout9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69247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7E6FE-531A-4349-AEE1-1A3128A164C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6206-B99A-4DBC-BBB8-A91448F16F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723801"/>
      </p:ext>
    </p:extLst>
  </p:cSld>
  <p:clrMapOvr>
    <a:masterClrMapping/>
  </p:clrMapOvr>
</p:sldLayout>
</file>

<file path=ppt/slideLayouts/slideLayout9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437871"/>
      </p:ext>
    </p:extLst>
  </p:cSld>
  <p:clrMapOvr>
    <a:masterClrMapping/>
  </p:clrMapOvr>
</p:sldLayout>
</file>

<file path=ppt/slideLayouts/slideLayout9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222037"/>
      </p:ext>
    </p:extLst>
  </p:cSld>
  <p:clrMapOvr>
    <a:masterClrMapping/>
  </p:clrMapOvr>
</p:sldLayout>
</file>

<file path=ppt/slideLayouts/slideLayout9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252316"/>
      </p:ext>
    </p:extLst>
  </p:cSld>
  <p:clrMapOvr>
    <a:masterClrMapping/>
  </p:clrMapOvr>
</p:sldLayout>
</file>

<file path=ppt/slideLayouts/slideLayout9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970223"/>
      </p:ext>
    </p:extLst>
  </p:cSld>
  <p:clrMapOvr>
    <a:masterClrMapping/>
  </p:clrMapOvr>
</p:sldLayout>
</file>

<file path=ppt/slideLayouts/slideLayout9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537717"/>
      </p:ext>
    </p:extLst>
  </p:cSld>
  <p:clrMapOvr>
    <a:masterClrMapping/>
  </p:clrMapOvr>
</p:sldLayout>
</file>

<file path=ppt/slideLayouts/slideLayout9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653092"/>
      </p:ext>
    </p:extLst>
  </p:cSld>
  <p:clrMapOvr>
    <a:masterClrMapping/>
  </p:clrMapOvr>
</p:sldLayout>
</file>

<file path=ppt/slideLayouts/slideLayout9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750304"/>
      </p:ext>
    </p:extLst>
  </p:cSld>
  <p:clrMapOvr>
    <a:masterClrMapping/>
  </p:clrMapOvr>
</p:sldLayout>
</file>

<file path=ppt/slideLayouts/slideLayout9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104496"/>
      </p:ext>
    </p:extLst>
  </p:cSld>
  <p:clrMapOvr>
    <a:masterClrMapping/>
  </p:clrMapOvr>
</p:sldLayout>
</file>

<file path=ppt/slideLayouts/slideLayout9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947434"/>
      </p:ext>
    </p:extLst>
  </p:cSld>
  <p:clrMapOvr>
    <a:masterClrMapping/>
  </p:clrMapOvr>
</p:sldLayout>
</file>

<file path=ppt/slideLayouts/slideLayout9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96373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7E6FE-531A-4349-AEE1-1A3128A164C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6206-B99A-4DBC-BBB8-A91448F16F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756841"/>
      </p:ext>
    </p:extLst>
  </p:cSld>
  <p:clrMapOvr>
    <a:masterClrMapping/>
  </p:clrMapOvr>
</p:sldLayout>
</file>

<file path=ppt/slideLayouts/slideLayout9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56952"/>
      </p:ext>
    </p:extLst>
  </p:cSld>
  <p:clrMapOvr>
    <a:masterClrMapping/>
  </p:clrMapOvr>
</p:sldLayout>
</file>

<file path=ppt/slideLayouts/slideLayout9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247418"/>
      </p:ext>
    </p:extLst>
  </p:cSld>
  <p:clrMapOvr>
    <a:masterClrMapping/>
  </p:clrMapOvr>
</p:sldLayout>
</file>

<file path=ppt/slideLayouts/slideLayout9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215357"/>
      </p:ext>
    </p:extLst>
  </p:cSld>
  <p:clrMapOvr>
    <a:masterClrMapping/>
  </p:clrMapOvr>
</p:sldLayout>
</file>

<file path=ppt/slideLayouts/slideLayout9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496477"/>
      </p:ext>
    </p:extLst>
  </p:cSld>
  <p:clrMapOvr>
    <a:masterClrMapping/>
  </p:clrMapOvr>
</p:sldLayout>
</file>

<file path=ppt/slideLayouts/slideLayout9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766717"/>
      </p:ext>
    </p:extLst>
  </p:cSld>
  <p:clrMapOvr>
    <a:masterClrMapping/>
  </p:clrMapOvr>
</p:sldLayout>
</file>

<file path=ppt/slideLayouts/slideLayout9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586591"/>
      </p:ext>
    </p:extLst>
  </p:cSld>
  <p:clrMapOvr>
    <a:masterClrMapping/>
  </p:clrMapOvr>
</p:sldLayout>
</file>

<file path=ppt/slideLayouts/slideLayout9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693341"/>
      </p:ext>
    </p:extLst>
  </p:cSld>
  <p:clrMapOvr>
    <a:masterClrMapping/>
  </p:clrMapOvr>
</p:sldLayout>
</file>

<file path=ppt/slideLayouts/slideLayout9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896286"/>
      </p:ext>
    </p:extLst>
  </p:cSld>
  <p:clrMapOvr>
    <a:masterClrMapping/>
  </p:clrMapOvr>
</p:sldLayout>
</file>

<file path=ppt/slideLayouts/slideLayout9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488790"/>
      </p:ext>
    </p:extLst>
  </p:cSld>
  <p:clrMapOvr>
    <a:masterClrMapping/>
  </p:clrMapOvr>
</p:sldLayout>
</file>

<file path=ppt/slideLayouts/slideLayout9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61837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7E6FE-531A-4349-AEE1-1A3128A164C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6206-B99A-4DBC-BBB8-A91448F16F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763193"/>
      </p:ext>
    </p:extLst>
  </p:cSld>
  <p:clrMapOvr>
    <a:masterClrMapping/>
  </p:clrMapOvr>
</p:sldLayout>
</file>

<file path=ppt/slideLayouts/slideLayout9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479193"/>
      </p:ext>
    </p:extLst>
  </p:cSld>
  <p:clrMapOvr>
    <a:masterClrMapping/>
  </p:clrMapOvr>
</p:sldLayout>
</file>

<file path=ppt/slideLayouts/slideLayout9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905763"/>
      </p:ext>
    </p:extLst>
  </p:cSld>
  <p:clrMapOvr>
    <a:masterClrMapping/>
  </p:clrMapOvr>
</p:sldLayout>
</file>

<file path=ppt/slideLayouts/slideLayout9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119590"/>
      </p:ext>
    </p:extLst>
  </p:cSld>
  <p:clrMapOvr>
    <a:masterClrMapping/>
  </p:clrMapOvr>
</p:sldLayout>
</file>

<file path=ppt/slideLayouts/slideLayout9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955667"/>
      </p:ext>
    </p:extLst>
  </p:cSld>
  <p:clrMapOvr>
    <a:masterClrMapping/>
  </p:clrMapOvr>
</p:sldLayout>
</file>

<file path=ppt/slideLayouts/slideLayout9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911947"/>
      </p:ext>
    </p:extLst>
  </p:cSld>
  <p:clrMapOvr>
    <a:masterClrMapping/>
  </p:clrMapOvr>
</p:sldLayout>
</file>

<file path=ppt/slideLayouts/slideLayout9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354828"/>
      </p:ext>
    </p:extLst>
  </p:cSld>
  <p:clrMapOvr>
    <a:masterClrMapping/>
  </p:clrMapOvr>
</p:sldLayout>
</file>

<file path=ppt/slideLayouts/slideLayout9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460339"/>
      </p:ext>
    </p:extLst>
  </p:cSld>
  <p:clrMapOvr>
    <a:masterClrMapping/>
  </p:clrMapOvr>
</p:sldLayout>
</file>

<file path=ppt/slideLayouts/slideLayout9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002344"/>
      </p:ext>
    </p:extLst>
  </p:cSld>
  <p:clrMapOvr>
    <a:masterClrMapping/>
  </p:clrMapOvr>
</p:sldLayout>
</file>

<file path=ppt/slideLayouts/slideLayout9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475777"/>
      </p:ext>
    </p:extLst>
  </p:cSld>
  <p:clrMapOvr>
    <a:masterClrMapping/>
  </p:clrMapOvr>
</p:sldLayout>
</file>

<file path=ppt/slideLayouts/slideLayout9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36698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7E6FE-531A-4349-AEE1-1A3128A164C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6206-B99A-4DBC-BBB8-A91448F16F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352766"/>
      </p:ext>
    </p:extLst>
  </p:cSld>
  <p:clrMapOvr>
    <a:masterClrMapping/>
  </p:clrMapOvr>
</p:sldLayout>
</file>

<file path=ppt/slideLayouts/slideLayout9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341072"/>
      </p:ext>
    </p:extLst>
  </p:cSld>
  <p:clrMapOvr>
    <a:masterClrMapping/>
  </p:clrMapOvr>
</p:sldLayout>
</file>

<file path=ppt/slideLayouts/slideLayout9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061403"/>
      </p:ext>
    </p:extLst>
  </p:cSld>
  <p:clrMapOvr>
    <a:masterClrMapping/>
  </p:clrMapOvr>
</p:sldLayout>
</file>

<file path=ppt/slideLayouts/slideLayout9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842478"/>
      </p:ext>
    </p:extLst>
  </p:cSld>
  <p:clrMapOvr>
    <a:masterClrMapping/>
  </p:clrMapOvr>
</p:sldLayout>
</file>

<file path=ppt/slideLayouts/slideLayout9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733136"/>
      </p:ext>
    </p:extLst>
  </p:cSld>
  <p:clrMapOvr>
    <a:masterClrMapping/>
  </p:clrMapOvr>
</p:sldLayout>
</file>

<file path=ppt/slideLayouts/slideLayout9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12816"/>
      </p:ext>
    </p:extLst>
  </p:cSld>
  <p:clrMapOvr>
    <a:masterClrMapping/>
  </p:clrMapOvr>
</p:sldLayout>
</file>

<file path=ppt/slideLayouts/slideLayout9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04151"/>
      </p:ext>
    </p:extLst>
  </p:cSld>
  <p:clrMapOvr>
    <a:masterClrMapping/>
  </p:clrMapOvr>
</p:sldLayout>
</file>

<file path=ppt/slideLayouts/slideLayout9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696838"/>
      </p:ext>
    </p:extLst>
  </p:cSld>
  <p:clrMapOvr>
    <a:masterClrMapping/>
  </p:clrMapOvr>
</p:sldLayout>
</file>

<file path=ppt/slideLayouts/slideLayout9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131610"/>
      </p:ext>
    </p:extLst>
  </p:cSld>
  <p:clrMapOvr>
    <a:masterClrMapping/>
  </p:clrMapOvr>
</p:sldLayout>
</file>

<file path=ppt/slideLayouts/slideLayout9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71641"/>
      </p:ext>
    </p:extLst>
  </p:cSld>
  <p:clrMapOvr>
    <a:masterClrMapping/>
  </p:clrMapOvr>
</p:sldLayout>
</file>

<file path=ppt/slideLayouts/slideLayout9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53127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7E6FE-531A-4349-AEE1-1A3128A164C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6206-B99A-4DBC-BBB8-A91448F16F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759234"/>
      </p:ext>
    </p:extLst>
  </p:cSld>
  <p:clrMapOvr>
    <a:masterClrMapping/>
  </p:clrMapOvr>
</p:sldLayout>
</file>

<file path=ppt/slideLayouts/slideLayout9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475872"/>
      </p:ext>
    </p:extLst>
  </p:cSld>
  <p:clrMapOvr>
    <a:masterClrMapping/>
  </p:clrMapOvr>
</p:sldLayout>
</file>

<file path=ppt/slideLayouts/slideLayout9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32552"/>
      </p:ext>
    </p:extLst>
  </p:cSld>
  <p:clrMapOvr>
    <a:masterClrMapping/>
  </p:clrMapOvr>
</p:sldLayout>
</file>

<file path=ppt/slideLayouts/slideLayout9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530516"/>
      </p:ext>
    </p:extLst>
  </p:cSld>
  <p:clrMapOvr>
    <a:masterClrMapping/>
  </p:clrMapOvr>
</p:sldLayout>
</file>

<file path=ppt/slideLayouts/slideLayout9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867015"/>
      </p:ext>
    </p:extLst>
  </p:cSld>
  <p:clrMapOvr>
    <a:masterClrMapping/>
  </p:clrMapOvr>
</p:sldLayout>
</file>

<file path=ppt/slideLayouts/slideLayout9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573884"/>
      </p:ext>
    </p:extLst>
  </p:cSld>
  <p:clrMapOvr>
    <a:masterClrMapping/>
  </p:clrMapOvr>
</p:sldLayout>
</file>

<file path=ppt/slideLayouts/slideLayout9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641483"/>
      </p:ext>
    </p:extLst>
  </p:cSld>
  <p:clrMapOvr>
    <a:masterClrMapping/>
  </p:clrMapOvr>
</p:sldLayout>
</file>

<file path=ppt/slideLayouts/slideLayout9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308255"/>
      </p:ext>
    </p:extLst>
  </p:cSld>
  <p:clrMapOvr>
    <a:masterClrMapping/>
  </p:clrMapOvr>
</p:sldLayout>
</file>

<file path=ppt/slideLayouts/slideLayout9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341399"/>
      </p:ext>
    </p:extLst>
  </p:cSld>
  <p:clrMapOvr>
    <a:masterClrMapping/>
  </p:clrMapOvr>
</p:sldLayout>
</file>

<file path=ppt/slideLayouts/slideLayout9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761598"/>
      </p:ext>
    </p:extLst>
  </p:cSld>
  <p:clrMapOvr>
    <a:masterClrMapping/>
  </p:clrMapOvr>
</p:sldLayout>
</file>

<file path=ppt/slideLayouts/slideLayout9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68246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7E6FE-531A-4349-AEE1-1A3128A164C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6206-B99A-4DBC-BBB8-A91448F16F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619434"/>
      </p:ext>
    </p:extLst>
  </p:cSld>
  <p:clrMapOvr>
    <a:masterClrMapping/>
  </p:clrMapOvr>
</p:sldLayout>
</file>

<file path=ppt/slideLayouts/slideLayout9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433187"/>
      </p:ext>
    </p:extLst>
  </p:cSld>
  <p:clrMapOvr>
    <a:masterClrMapping/>
  </p:clrMapOvr>
</p:sldLayout>
</file>

<file path=ppt/slideLayouts/slideLayout9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876918"/>
      </p:ext>
    </p:extLst>
  </p:cSld>
  <p:clrMapOvr>
    <a:masterClrMapping/>
  </p:clrMapOvr>
</p:sldLayout>
</file>

<file path=ppt/slideLayouts/slideLayout9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931075"/>
      </p:ext>
    </p:extLst>
  </p:cSld>
  <p:clrMapOvr>
    <a:masterClrMapping/>
  </p:clrMapOvr>
</p:sldLayout>
</file>

<file path=ppt/slideLayouts/slideLayout9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539347"/>
      </p:ext>
    </p:extLst>
  </p:cSld>
  <p:clrMapOvr>
    <a:masterClrMapping/>
  </p:clrMapOvr>
</p:sldLayout>
</file>

<file path=ppt/slideLayouts/slideLayout9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988154"/>
      </p:ext>
    </p:extLst>
  </p:cSld>
  <p:clrMapOvr>
    <a:masterClrMapping/>
  </p:clrMapOvr>
</p:sldLayout>
</file>

<file path=ppt/slideLayouts/slideLayout9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487830"/>
      </p:ext>
    </p:extLst>
  </p:cSld>
  <p:clrMapOvr>
    <a:masterClrMapping/>
  </p:clrMapOvr>
</p:sldLayout>
</file>

<file path=ppt/slideLayouts/slideLayout9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94875"/>
      </p:ext>
    </p:extLst>
  </p:cSld>
  <p:clrMapOvr>
    <a:masterClrMapping/>
  </p:clrMapOvr>
</p:sldLayout>
</file>

<file path=ppt/slideLayouts/slideLayout9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576353"/>
      </p:ext>
    </p:extLst>
  </p:cSld>
  <p:clrMapOvr>
    <a:masterClrMapping/>
  </p:clrMapOvr>
</p:sldLayout>
</file>

<file path=ppt/slideLayouts/slideLayout9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19209"/>
      </p:ext>
    </p:extLst>
  </p:cSld>
  <p:clrMapOvr>
    <a:masterClrMapping/>
  </p:clrMapOvr>
</p:sldLayout>
</file>

<file path=ppt/slideLayouts/slideLayout9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5311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7E6FE-531A-4349-AEE1-1A3128A164C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6206-B99A-4DBC-BBB8-A91448F16F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966057"/>
      </p:ext>
    </p:extLst>
  </p:cSld>
  <p:clrMapOvr>
    <a:masterClrMapping/>
  </p:clrMapOvr>
</p:sldLayout>
</file>

<file path=ppt/slideLayouts/slideLayout9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481212"/>
      </p:ext>
    </p:extLst>
  </p:cSld>
  <p:clrMapOvr>
    <a:masterClrMapping/>
  </p:clrMapOvr>
</p:sldLayout>
</file>

<file path=ppt/slideLayouts/slideLayout9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786495"/>
      </p:ext>
    </p:extLst>
  </p:cSld>
  <p:clrMapOvr>
    <a:masterClrMapping/>
  </p:clrMapOvr>
</p:sldLayout>
</file>

<file path=ppt/slideLayouts/slideLayout9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9540"/>
      </p:ext>
    </p:extLst>
  </p:cSld>
  <p:clrMapOvr>
    <a:masterClrMapping/>
  </p:clrMapOvr>
</p:sldLayout>
</file>

<file path=ppt/slideLayouts/slideLayout9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563589"/>
      </p:ext>
    </p:extLst>
  </p:cSld>
  <p:clrMapOvr>
    <a:masterClrMapping/>
  </p:clrMapOvr>
</p:sldLayout>
</file>

<file path=ppt/slideLayouts/slideLayout9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267306"/>
      </p:ext>
    </p:extLst>
  </p:cSld>
  <p:clrMapOvr>
    <a:masterClrMapping/>
  </p:clrMapOvr>
</p:sldLayout>
</file>

<file path=ppt/slideLayouts/slideLayout9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641417"/>
      </p:ext>
    </p:extLst>
  </p:cSld>
  <p:clrMapOvr>
    <a:masterClrMapping/>
  </p:clrMapOvr>
</p:sldLayout>
</file>

<file path=ppt/slideLayouts/slideLayout9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582447"/>
      </p:ext>
    </p:extLst>
  </p:cSld>
  <p:clrMapOvr>
    <a:masterClrMapping/>
  </p:clrMapOvr>
</p:sldLayout>
</file>

<file path=ppt/slideLayouts/slideLayout9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284358"/>
      </p:ext>
    </p:extLst>
  </p:cSld>
  <p:clrMapOvr>
    <a:masterClrMapping/>
  </p:clrMapOvr>
</p:sldLayout>
</file>

<file path=ppt/slideLayouts/slideLayout9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776095"/>
      </p:ext>
    </p:extLst>
  </p:cSld>
  <p:clrMapOvr>
    <a:masterClrMapping/>
  </p:clrMapOvr>
</p:sldLayout>
</file>

<file path=ppt/slideLayouts/slideLayout9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80445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7E6FE-531A-4349-AEE1-1A3128A164C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6206-B99A-4DBC-BBB8-A91448F16F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630889"/>
      </p:ext>
    </p:extLst>
  </p:cSld>
  <p:clrMapOvr>
    <a:masterClrMapping/>
  </p:clrMapOvr>
</p:sldLayout>
</file>

<file path=ppt/slideLayouts/slideLayout9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048398"/>
      </p:ext>
    </p:extLst>
  </p:cSld>
  <p:clrMapOvr>
    <a:masterClrMapping/>
  </p:clrMapOvr>
</p:sldLayout>
</file>

<file path=ppt/slideLayouts/slideLayout9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355744"/>
      </p:ext>
    </p:extLst>
  </p:cSld>
  <p:clrMapOvr>
    <a:masterClrMapping/>
  </p:clrMapOvr>
</p:sldLayout>
</file>

<file path=ppt/slideLayouts/slideLayout9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701066"/>
      </p:ext>
    </p:extLst>
  </p:cSld>
  <p:clrMapOvr>
    <a:masterClrMapping/>
  </p:clrMapOvr>
</p:sldLayout>
</file>

<file path=ppt/slideLayouts/slideLayout9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649829"/>
      </p:ext>
    </p:extLst>
  </p:cSld>
  <p:clrMapOvr>
    <a:masterClrMapping/>
  </p:clrMapOvr>
</p:sldLayout>
</file>

<file path=ppt/slideLayouts/slideLayout9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719843"/>
      </p:ext>
    </p:extLst>
  </p:cSld>
  <p:clrMapOvr>
    <a:masterClrMapping/>
  </p:clrMapOvr>
</p:sldLayout>
</file>

<file path=ppt/slideLayouts/slideLayout9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975659"/>
      </p:ext>
    </p:extLst>
  </p:cSld>
  <p:clrMapOvr>
    <a:masterClrMapping/>
  </p:clrMapOvr>
</p:sldLayout>
</file>

<file path=ppt/slideLayouts/slideLayout9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2096"/>
      </p:ext>
    </p:extLst>
  </p:cSld>
  <p:clrMapOvr>
    <a:masterClrMapping/>
  </p:clrMapOvr>
</p:sldLayout>
</file>

<file path=ppt/slideLayouts/slideLayout9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627720"/>
      </p:ext>
    </p:extLst>
  </p:cSld>
  <p:clrMapOvr>
    <a:masterClrMapping/>
  </p:clrMapOvr>
</p:sldLayout>
</file>

<file path=ppt/slideLayouts/slideLayout9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052902"/>
      </p:ext>
    </p:extLst>
  </p:cSld>
  <p:clrMapOvr>
    <a:masterClrMapping/>
  </p:clrMapOvr>
</p:sldLayout>
</file>

<file path=ppt/slideLayouts/slideLayout9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43152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7E6FE-531A-4349-AEE1-1A3128A164C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6206-B99A-4DBC-BBB8-A91448F16FC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103447"/>
      </p:ext>
    </p:extLst>
  </p:cSld>
  <p:clrMapOvr>
    <a:masterClrMapping/>
  </p:clrMapOvr>
</p:sldLayout>
</file>

<file path=ppt/slideLayouts/slideLayout9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F8A-604A-4E90-8F1B-E619E2927F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EDB5-D4CE-421D-ACC9-63F9E4E4247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069218"/>
      </p:ext>
    </p:extLst>
  </p:cSld>
  <p:clrMapOvr>
    <a:masterClrMapping/>
  </p:clrMapOvr>
</p:sldLayout>
</file>

<file path=ppt/slideLayouts/slideLayout9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704010"/>
      </p:ext>
    </p:extLst>
  </p:cSld>
  <p:clrMapOvr>
    <a:masterClrMapping/>
  </p:clrMapOvr>
</p:sldLayout>
</file>

<file path=ppt/slideLayouts/slideLayout9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081059"/>
      </p:ext>
    </p:extLst>
  </p:cSld>
  <p:clrMapOvr>
    <a:masterClrMapping/>
  </p:clrMapOvr>
</p:sldLayout>
</file>

<file path=ppt/slideLayouts/slideLayout9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55284"/>
      </p:ext>
    </p:extLst>
  </p:cSld>
  <p:clrMapOvr>
    <a:masterClrMapping/>
  </p:clrMapOvr>
</p:sldLayout>
</file>

<file path=ppt/slideLayouts/slideLayout9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711735"/>
      </p:ext>
    </p:extLst>
  </p:cSld>
  <p:clrMapOvr>
    <a:masterClrMapping/>
  </p:clrMapOvr>
</p:sldLayout>
</file>

<file path=ppt/slideLayouts/slideLayout9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531894"/>
      </p:ext>
    </p:extLst>
  </p:cSld>
  <p:clrMapOvr>
    <a:masterClrMapping/>
  </p:clrMapOvr>
</p:sldLayout>
</file>

<file path=ppt/slideLayouts/slideLayout9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361908"/>
      </p:ext>
    </p:extLst>
  </p:cSld>
  <p:clrMapOvr>
    <a:masterClrMapping/>
  </p:clrMapOvr>
</p:sldLayout>
</file>

<file path=ppt/slideLayouts/slideLayout9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936079"/>
      </p:ext>
    </p:extLst>
  </p:cSld>
  <p:clrMapOvr>
    <a:masterClrMapping/>
  </p:clrMapOvr>
</p:sldLayout>
</file>

<file path=ppt/slideLayouts/slideLayout9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151295"/>
      </p:ext>
    </p:extLst>
  </p:cSld>
  <p:clrMapOvr>
    <a:masterClrMapping/>
  </p:clrMapOvr>
</p:sldLayout>
</file>

<file path=ppt/slideLayouts/slideLayout9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6A96-211B-4210-A2A9-882795B9C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983E-CBE4-4BD3-AA41-D62DF23E65F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232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0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7.xml"/><Relationship Id="rId3" Type="http://schemas.openxmlformats.org/officeDocument/2006/relationships/slideLayout" Target="../slideLayouts/slideLayout1092.xml"/><Relationship Id="rId7" Type="http://schemas.openxmlformats.org/officeDocument/2006/relationships/slideLayout" Target="../slideLayouts/slideLayout1096.xml"/><Relationship Id="rId12" Type="http://schemas.openxmlformats.org/officeDocument/2006/relationships/theme" Target="../theme/theme100.xml"/><Relationship Id="rId2" Type="http://schemas.openxmlformats.org/officeDocument/2006/relationships/slideLayout" Target="../slideLayouts/slideLayout1091.xml"/><Relationship Id="rId1" Type="http://schemas.openxmlformats.org/officeDocument/2006/relationships/slideLayout" Target="../slideLayouts/slideLayout1090.xml"/><Relationship Id="rId6" Type="http://schemas.openxmlformats.org/officeDocument/2006/relationships/slideLayout" Target="../slideLayouts/slideLayout1095.xml"/><Relationship Id="rId11" Type="http://schemas.openxmlformats.org/officeDocument/2006/relationships/slideLayout" Target="../slideLayouts/slideLayout1100.xml"/><Relationship Id="rId5" Type="http://schemas.openxmlformats.org/officeDocument/2006/relationships/slideLayout" Target="../slideLayouts/slideLayout1094.xml"/><Relationship Id="rId10" Type="http://schemas.openxmlformats.org/officeDocument/2006/relationships/slideLayout" Target="../slideLayouts/slideLayout1099.xml"/><Relationship Id="rId4" Type="http://schemas.openxmlformats.org/officeDocument/2006/relationships/slideLayout" Target="../slideLayouts/slideLayout1093.xml"/><Relationship Id="rId9" Type="http://schemas.openxmlformats.org/officeDocument/2006/relationships/slideLayout" Target="../slideLayouts/slideLayout1098.xml"/></Relationships>
</file>

<file path=ppt/slideMasters/_rels/slideMaster10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8.xml"/><Relationship Id="rId3" Type="http://schemas.openxmlformats.org/officeDocument/2006/relationships/slideLayout" Target="../slideLayouts/slideLayout1103.xml"/><Relationship Id="rId7" Type="http://schemas.openxmlformats.org/officeDocument/2006/relationships/slideLayout" Target="../slideLayouts/slideLayout1107.xml"/><Relationship Id="rId12" Type="http://schemas.openxmlformats.org/officeDocument/2006/relationships/theme" Target="../theme/theme101.xml"/><Relationship Id="rId2" Type="http://schemas.openxmlformats.org/officeDocument/2006/relationships/slideLayout" Target="../slideLayouts/slideLayout1102.xml"/><Relationship Id="rId1" Type="http://schemas.openxmlformats.org/officeDocument/2006/relationships/slideLayout" Target="../slideLayouts/slideLayout1101.xml"/><Relationship Id="rId6" Type="http://schemas.openxmlformats.org/officeDocument/2006/relationships/slideLayout" Target="../slideLayouts/slideLayout1106.xml"/><Relationship Id="rId11" Type="http://schemas.openxmlformats.org/officeDocument/2006/relationships/slideLayout" Target="../slideLayouts/slideLayout1111.xml"/><Relationship Id="rId5" Type="http://schemas.openxmlformats.org/officeDocument/2006/relationships/slideLayout" Target="../slideLayouts/slideLayout1105.xml"/><Relationship Id="rId10" Type="http://schemas.openxmlformats.org/officeDocument/2006/relationships/slideLayout" Target="../slideLayouts/slideLayout1110.xml"/><Relationship Id="rId4" Type="http://schemas.openxmlformats.org/officeDocument/2006/relationships/slideLayout" Target="../slideLayouts/slideLayout1104.xml"/><Relationship Id="rId9" Type="http://schemas.openxmlformats.org/officeDocument/2006/relationships/slideLayout" Target="../slideLayouts/slideLayout1109.xml"/></Relationships>
</file>

<file path=ppt/slideMasters/_rels/slideMaster10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9.xml"/><Relationship Id="rId3" Type="http://schemas.openxmlformats.org/officeDocument/2006/relationships/slideLayout" Target="../slideLayouts/slideLayout1114.xml"/><Relationship Id="rId7" Type="http://schemas.openxmlformats.org/officeDocument/2006/relationships/slideLayout" Target="../slideLayouts/slideLayout1118.xml"/><Relationship Id="rId12" Type="http://schemas.openxmlformats.org/officeDocument/2006/relationships/theme" Target="../theme/theme102.xml"/><Relationship Id="rId2" Type="http://schemas.openxmlformats.org/officeDocument/2006/relationships/slideLayout" Target="../slideLayouts/slideLayout1113.xml"/><Relationship Id="rId1" Type="http://schemas.openxmlformats.org/officeDocument/2006/relationships/slideLayout" Target="../slideLayouts/slideLayout1112.xml"/><Relationship Id="rId6" Type="http://schemas.openxmlformats.org/officeDocument/2006/relationships/slideLayout" Target="../slideLayouts/slideLayout1117.xml"/><Relationship Id="rId11" Type="http://schemas.openxmlformats.org/officeDocument/2006/relationships/slideLayout" Target="../slideLayouts/slideLayout1122.xml"/><Relationship Id="rId5" Type="http://schemas.openxmlformats.org/officeDocument/2006/relationships/slideLayout" Target="../slideLayouts/slideLayout1116.xml"/><Relationship Id="rId10" Type="http://schemas.openxmlformats.org/officeDocument/2006/relationships/slideLayout" Target="../slideLayouts/slideLayout1121.xml"/><Relationship Id="rId4" Type="http://schemas.openxmlformats.org/officeDocument/2006/relationships/slideLayout" Target="../slideLayouts/slideLayout1115.xml"/><Relationship Id="rId9" Type="http://schemas.openxmlformats.org/officeDocument/2006/relationships/slideLayout" Target="../slideLayouts/slideLayout1120.xml"/></Relationships>
</file>

<file path=ppt/slideMasters/_rels/slideMaster10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0.xml"/><Relationship Id="rId3" Type="http://schemas.openxmlformats.org/officeDocument/2006/relationships/slideLayout" Target="../slideLayouts/slideLayout1125.xml"/><Relationship Id="rId7" Type="http://schemas.openxmlformats.org/officeDocument/2006/relationships/slideLayout" Target="../slideLayouts/slideLayout1129.xml"/><Relationship Id="rId12" Type="http://schemas.openxmlformats.org/officeDocument/2006/relationships/theme" Target="../theme/theme103.xml"/><Relationship Id="rId2" Type="http://schemas.openxmlformats.org/officeDocument/2006/relationships/slideLayout" Target="../slideLayouts/slideLayout1124.xml"/><Relationship Id="rId1" Type="http://schemas.openxmlformats.org/officeDocument/2006/relationships/slideLayout" Target="../slideLayouts/slideLayout1123.xml"/><Relationship Id="rId6" Type="http://schemas.openxmlformats.org/officeDocument/2006/relationships/slideLayout" Target="../slideLayouts/slideLayout1128.xml"/><Relationship Id="rId11" Type="http://schemas.openxmlformats.org/officeDocument/2006/relationships/slideLayout" Target="../slideLayouts/slideLayout1133.xml"/><Relationship Id="rId5" Type="http://schemas.openxmlformats.org/officeDocument/2006/relationships/slideLayout" Target="../slideLayouts/slideLayout1127.xml"/><Relationship Id="rId10" Type="http://schemas.openxmlformats.org/officeDocument/2006/relationships/slideLayout" Target="../slideLayouts/slideLayout1132.xml"/><Relationship Id="rId4" Type="http://schemas.openxmlformats.org/officeDocument/2006/relationships/slideLayout" Target="../slideLayouts/slideLayout1126.xml"/><Relationship Id="rId9" Type="http://schemas.openxmlformats.org/officeDocument/2006/relationships/slideLayout" Target="../slideLayouts/slideLayout1131.xml"/></Relationships>
</file>

<file path=ppt/slideMasters/_rels/slideMaster10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1.xml"/><Relationship Id="rId3" Type="http://schemas.openxmlformats.org/officeDocument/2006/relationships/slideLayout" Target="../slideLayouts/slideLayout1136.xml"/><Relationship Id="rId7" Type="http://schemas.openxmlformats.org/officeDocument/2006/relationships/slideLayout" Target="../slideLayouts/slideLayout1140.xml"/><Relationship Id="rId12" Type="http://schemas.openxmlformats.org/officeDocument/2006/relationships/theme" Target="../theme/theme104.xml"/><Relationship Id="rId2" Type="http://schemas.openxmlformats.org/officeDocument/2006/relationships/slideLayout" Target="../slideLayouts/slideLayout1135.xml"/><Relationship Id="rId1" Type="http://schemas.openxmlformats.org/officeDocument/2006/relationships/slideLayout" Target="../slideLayouts/slideLayout1134.xml"/><Relationship Id="rId6" Type="http://schemas.openxmlformats.org/officeDocument/2006/relationships/slideLayout" Target="../slideLayouts/slideLayout1139.xml"/><Relationship Id="rId11" Type="http://schemas.openxmlformats.org/officeDocument/2006/relationships/slideLayout" Target="../slideLayouts/slideLayout1144.xml"/><Relationship Id="rId5" Type="http://schemas.openxmlformats.org/officeDocument/2006/relationships/slideLayout" Target="../slideLayouts/slideLayout1138.xml"/><Relationship Id="rId10" Type="http://schemas.openxmlformats.org/officeDocument/2006/relationships/slideLayout" Target="../slideLayouts/slideLayout1143.xml"/><Relationship Id="rId4" Type="http://schemas.openxmlformats.org/officeDocument/2006/relationships/slideLayout" Target="../slideLayouts/slideLayout1137.xml"/><Relationship Id="rId9" Type="http://schemas.openxmlformats.org/officeDocument/2006/relationships/slideLayout" Target="../slideLayouts/slideLayout1142.xml"/></Relationships>
</file>

<file path=ppt/slideMasters/_rels/slideMaster10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2.xml"/><Relationship Id="rId3" Type="http://schemas.openxmlformats.org/officeDocument/2006/relationships/slideLayout" Target="../slideLayouts/slideLayout1147.xml"/><Relationship Id="rId7" Type="http://schemas.openxmlformats.org/officeDocument/2006/relationships/slideLayout" Target="../slideLayouts/slideLayout1151.xml"/><Relationship Id="rId12" Type="http://schemas.openxmlformats.org/officeDocument/2006/relationships/theme" Target="../theme/theme105.xml"/><Relationship Id="rId2" Type="http://schemas.openxmlformats.org/officeDocument/2006/relationships/slideLayout" Target="../slideLayouts/slideLayout1146.xml"/><Relationship Id="rId1" Type="http://schemas.openxmlformats.org/officeDocument/2006/relationships/slideLayout" Target="../slideLayouts/slideLayout1145.xml"/><Relationship Id="rId6" Type="http://schemas.openxmlformats.org/officeDocument/2006/relationships/slideLayout" Target="../slideLayouts/slideLayout1150.xml"/><Relationship Id="rId11" Type="http://schemas.openxmlformats.org/officeDocument/2006/relationships/slideLayout" Target="../slideLayouts/slideLayout1155.xml"/><Relationship Id="rId5" Type="http://schemas.openxmlformats.org/officeDocument/2006/relationships/slideLayout" Target="../slideLayouts/slideLayout1149.xml"/><Relationship Id="rId10" Type="http://schemas.openxmlformats.org/officeDocument/2006/relationships/slideLayout" Target="../slideLayouts/slideLayout1154.xml"/><Relationship Id="rId4" Type="http://schemas.openxmlformats.org/officeDocument/2006/relationships/slideLayout" Target="../slideLayouts/slideLayout1148.xml"/><Relationship Id="rId9" Type="http://schemas.openxmlformats.org/officeDocument/2006/relationships/slideLayout" Target="../slideLayouts/slideLayout1153.xml"/></Relationships>
</file>

<file path=ppt/slideMasters/_rels/slideMaster10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3.xml"/><Relationship Id="rId3" Type="http://schemas.openxmlformats.org/officeDocument/2006/relationships/slideLayout" Target="../slideLayouts/slideLayout1158.xml"/><Relationship Id="rId7" Type="http://schemas.openxmlformats.org/officeDocument/2006/relationships/slideLayout" Target="../slideLayouts/slideLayout1162.xml"/><Relationship Id="rId12" Type="http://schemas.openxmlformats.org/officeDocument/2006/relationships/theme" Target="../theme/theme106.xml"/><Relationship Id="rId2" Type="http://schemas.openxmlformats.org/officeDocument/2006/relationships/slideLayout" Target="../slideLayouts/slideLayout1157.xml"/><Relationship Id="rId1" Type="http://schemas.openxmlformats.org/officeDocument/2006/relationships/slideLayout" Target="../slideLayouts/slideLayout1156.xml"/><Relationship Id="rId6" Type="http://schemas.openxmlformats.org/officeDocument/2006/relationships/slideLayout" Target="../slideLayouts/slideLayout1161.xml"/><Relationship Id="rId11" Type="http://schemas.openxmlformats.org/officeDocument/2006/relationships/slideLayout" Target="../slideLayouts/slideLayout1166.xml"/><Relationship Id="rId5" Type="http://schemas.openxmlformats.org/officeDocument/2006/relationships/slideLayout" Target="../slideLayouts/slideLayout1160.xml"/><Relationship Id="rId10" Type="http://schemas.openxmlformats.org/officeDocument/2006/relationships/slideLayout" Target="../slideLayouts/slideLayout1165.xml"/><Relationship Id="rId4" Type="http://schemas.openxmlformats.org/officeDocument/2006/relationships/slideLayout" Target="../slideLayouts/slideLayout1159.xml"/><Relationship Id="rId9" Type="http://schemas.openxmlformats.org/officeDocument/2006/relationships/slideLayout" Target="../slideLayouts/slideLayout1164.xml"/></Relationships>
</file>

<file path=ppt/slideMasters/_rels/slideMaster10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4.xml"/><Relationship Id="rId3" Type="http://schemas.openxmlformats.org/officeDocument/2006/relationships/slideLayout" Target="../slideLayouts/slideLayout1169.xml"/><Relationship Id="rId7" Type="http://schemas.openxmlformats.org/officeDocument/2006/relationships/slideLayout" Target="../slideLayouts/slideLayout1173.xml"/><Relationship Id="rId12" Type="http://schemas.openxmlformats.org/officeDocument/2006/relationships/theme" Target="../theme/theme107.xml"/><Relationship Id="rId2" Type="http://schemas.openxmlformats.org/officeDocument/2006/relationships/slideLayout" Target="../slideLayouts/slideLayout1168.xml"/><Relationship Id="rId1" Type="http://schemas.openxmlformats.org/officeDocument/2006/relationships/slideLayout" Target="../slideLayouts/slideLayout1167.xml"/><Relationship Id="rId6" Type="http://schemas.openxmlformats.org/officeDocument/2006/relationships/slideLayout" Target="../slideLayouts/slideLayout1172.xml"/><Relationship Id="rId11" Type="http://schemas.openxmlformats.org/officeDocument/2006/relationships/slideLayout" Target="../slideLayouts/slideLayout1177.xml"/><Relationship Id="rId5" Type="http://schemas.openxmlformats.org/officeDocument/2006/relationships/slideLayout" Target="../slideLayouts/slideLayout1171.xml"/><Relationship Id="rId10" Type="http://schemas.openxmlformats.org/officeDocument/2006/relationships/slideLayout" Target="../slideLayouts/slideLayout1176.xml"/><Relationship Id="rId4" Type="http://schemas.openxmlformats.org/officeDocument/2006/relationships/slideLayout" Target="../slideLayouts/slideLayout1170.xml"/><Relationship Id="rId9" Type="http://schemas.openxmlformats.org/officeDocument/2006/relationships/slideLayout" Target="../slideLayouts/slideLayout1175.xml"/></Relationships>
</file>

<file path=ppt/slideMasters/_rels/slideMaster10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5.xml"/><Relationship Id="rId3" Type="http://schemas.openxmlformats.org/officeDocument/2006/relationships/slideLayout" Target="../slideLayouts/slideLayout1180.xml"/><Relationship Id="rId7" Type="http://schemas.openxmlformats.org/officeDocument/2006/relationships/slideLayout" Target="../slideLayouts/slideLayout1184.xml"/><Relationship Id="rId12" Type="http://schemas.openxmlformats.org/officeDocument/2006/relationships/theme" Target="../theme/theme108.xml"/><Relationship Id="rId2" Type="http://schemas.openxmlformats.org/officeDocument/2006/relationships/slideLayout" Target="../slideLayouts/slideLayout1179.xml"/><Relationship Id="rId1" Type="http://schemas.openxmlformats.org/officeDocument/2006/relationships/slideLayout" Target="../slideLayouts/slideLayout1178.xml"/><Relationship Id="rId6" Type="http://schemas.openxmlformats.org/officeDocument/2006/relationships/slideLayout" Target="../slideLayouts/slideLayout1183.xml"/><Relationship Id="rId11" Type="http://schemas.openxmlformats.org/officeDocument/2006/relationships/slideLayout" Target="../slideLayouts/slideLayout1188.xml"/><Relationship Id="rId5" Type="http://schemas.openxmlformats.org/officeDocument/2006/relationships/slideLayout" Target="../slideLayouts/slideLayout1182.xml"/><Relationship Id="rId10" Type="http://schemas.openxmlformats.org/officeDocument/2006/relationships/slideLayout" Target="../slideLayouts/slideLayout1187.xml"/><Relationship Id="rId4" Type="http://schemas.openxmlformats.org/officeDocument/2006/relationships/slideLayout" Target="../slideLayouts/slideLayout1181.xml"/><Relationship Id="rId9" Type="http://schemas.openxmlformats.org/officeDocument/2006/relationships/slideLayout" Target="../slideLayouts/slideLayout1186.xml"/></Relationships>
</file>

<file path=ppt/slideMasters/_rels/slideMaster10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6.xml"/><Relationship Id="rId3" Type="http://schemas.openxmlformats.org/officeDocument/2006/relationships/slideLayout" Target="../slideLayouts/slideLayout1191.xml"/><Relationship Id="rId7" Type="http://schemas.openxmlformats.org/officeDocument/2006/relationships/slideLayout" Target="../slideLayouts/slideLayout1195.xml"/><Relationship Id="rId12" Type="http://schemas.openxmlformats.org/officeDocument/2006/relationships/theme" Target="../theme/theme109.xml"/><Relationship Id="rId2" Type="http://schemas.openxmlformats.org/officeDocument/2006/relationships/slideLayout" Target="../slideLayouts/slideLayout1190.xml"/><Relationship Id="rId1" Type="http://schemas.openxmlformats.org/officeDocument/2006/relationships/slideLayout" Target="../slideLayouts/slideLayout1189.xml"/><Relationship Id="rId6" Type="http://schemas.openxmlformats.org/officeDocument/2006/relationships/slideLayout" Target="../slideLayouts/slideLayout1194.xml"/><Relationship Id="rId11" Type="http://schemas.openxmlformats.org/officeDocument/2006/relationships/slideLayout" Target="../slideLayouts/slideLayout1199.xml"/><Relationship Id="rId5" Type="http://schemas.openxmlformats.org/officeDocument/2006/relationships/slideLayout" Target="../slideLayouts/slideLayout1193.xml"/><Relationship Id="rId10" Type="http://schemas.openxmlformats.org/officeDocument/2006/relationships/slideLayout" Target="../slideLayouts/slideLayout1198.xml"/><Relationship Id="rId4" Type="http://schemas.openxmlformats.org/officeDocument/2006/relationships/slideLayout" Target="../slideLayouts/slideLayout1192.xml"/><Relationship Id="rId9" Type="http://schemas.openxmlformats.org/officeDocument/2006/relationships/slideLayout" Target="../slideLayouts/slideLayout119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7.xml"/><Relationship Id="rId3" Type="http://schemas.openxmlformats.org/officeDocument/2006/relationships/slideLayout" Target="../slideLayouts/slideLayout1202.xml"/><Relationship Id="rId7" Type="http://schemas.openxmlformats.org/officeDocument/2006/relationships/slideLayout" Target="../slideLayouts/slideLayout1206.xml"/><Relationship Id="rId12" Type="http://schemas.openxmlformats.org/officeDocument/2006/relationships/theme" Target="../theme/theme110.xml"/><Relationship Id="rId2" Type="http://schemas.openxmlformats.org/officeDocument/2006/relationships/slideLayout" Target="../slideLayouts/slideLayout1201.xml"/><Relationship Id="rId1" Type="http://schemas.openxmlformats.org/officeDocument/2006/relationships/slideLayout" Target="../slideLayouts/slideLayout1200.xml"/><Relationship Id="rId6" Type="http://schemas.openxmlformats.org/officeDocument/2006/relationships/slideLayout" Target="../slideLayouts/slideLayout1205.xml"/><Relationship Id="rId11" Type="http://schemas.openxmlformats.org/officeDocument/2006/relationships/slideLayout" Target="../slideLayouts/slideLayout1210.xml"/><Relationship Id="rId5" Type="http://schemas.openxmlformats.org/officeDocument/2006/relationships/slideLayout" Target="../slideLayouts/slideLayout1204.xml"/><Relationship Id="rId10" Type="http://schemas.openxmlformats.org/officeDocument/2006/relationships/slideLayout" Target="../slideLayouts/slideLayout1209.xml"/><Relationship Id="rId4" Type="http://schemas.openxmlformats.org/officeDocument/2006/relationships/slideLayout" Target="../slideLayouts/slideLayout1203.xml"/><Relationship Id="rId9" Type="http://schemas.openxmlformats.org/officeDocument/2006/relationships/slideLayout" Target="../slideLayouts/slideLayout1208.xml"/></Relationships>
</file>

<file path=ppt/slideMasters/_rels/slideMaster1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8.xml"/><Relationship Id="rId3" Type="http://schemas.openxmlformats.org/officeDocument/2006/relationships/slideLayout" Target="../slideLayouts/slideLayout1213.xml"/><Relationship Id="rId7" Type="http://schemas.openxmlformats.org/officeDocument/2006/relationships/slideLayout" Target="../slideLayouts/slideLayout1217.xml"/><Relationship Id="rId12" Type="http://schemas.openxmlformats.org/officeDocument/2006/relationships/theme" Target="../theme/theme111.xml"/><Relationship Id="rId2" Type="http://schemas.openxmlformats.org/officeDocument/2006/relationships/slideLayout" Target="../slideLayouts/slideLayout1212.xml"/><Relationship Id="rId1" Type="http://schemas.openxmlformats.org/officeDocument/2006/relationships/slideLayout" Target="../slideLayouts/slideLayout1211.xml"/><Relationship Id="rId6" Type="http://schemas.openxmlformats.org/officeDocument/2006/relationships/slideLayout" Target="../slideLayouts/slideLayout1216.xml"/><Relationship Id="rId11" Type="http://schemas.openxmlformats.org/officeDocument/2006/relationships/slideLayout" Target="../slideLayouts/slideLayout1221.xml"/><Relationship Id="rId5" Type="http://schemas.openxmlformats.org/officeDocument/2006/relationships/slideLayout" Target="../slideLayouts/slideLayout1215.xml"/><Relationship Id="rId10" Type="http://schemas.openxmlformats.org/officeDocument/2006/relationships/slideLayout" Target="../slideLayouts/slideLayout1220.xml"/><Relationship Id="rId4" Type="http://schemas.openxmlformats.org/officeDocument/2006/relationships/slideLayout" Target="../slideLayouts/slideLayout1214.xml"/><Relationship Id="rId9" Type="http://schemas.openxmlformats.org/officeDocument/2006/relationships/slideLayout" Target="../slideLayouts/slideLayout1219.xml"/></Relationships>
</file>

<file path=ppt/slideMasters/_rels/slideMaster1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9.xml"/><Relationship Id="rId3" Type="http://schemas.openxmlformats.org/officeDocument/2006/relationships/slideLayout" Target="../slideLayouts/slideLayout1224.xml"/><Relationship Id="rId7" Type="http://schemas.openxmlformats.org/officeDocument/2006/relationships/slideLayout" Target="../slideLayouts/slideLayout1228.xml"/><Relationship Id="rId12" Type="http://schemas.openxmlformats.org/officeDocument/2006/relationships/theme" Target="../theme/theme112.xml"/><Relationship Id="rId2" Type="http://schemas.openxmlformats.org/officeDocument/2006/relationships/slideLayout" Target="../slideLayouts/slideLayout1223.xml"/><Relationship Id="rId1" Type="http://schemas.openxmlformats.org/officeDocument/2006/relationships/slideLayout" Target="../slideLayouts/slideLayout1222.xml"/><Relationship Id="rId6" Type="http://schemas.openxmlformats.org/officeDocument/2006/relationships/slideLayout" Target="../slideLayouts/slideLayout1227.xml"/><Relationship Id="rId11" Type="http://schemas.openxmlformats.org/officeDocument/2006/relationships/slideLayout" Target="../slideLayouts/slideLayout1232.xml"/><Relationship Id="rId5" Type="http://schemas.openxmlformats.org/officeDocument/2006/relationships/slideLayout" Target="../slideLayouts/slideLayout1226.xml"/><Relationship Id="rId10" Type="http://schemas.openxmlformats.org/officeDocument/2006/relationships/slideLayout" Target="../slideLayouts/slideLayout1231.xml"/><Relationship Id="rId4" Type="http://schemas.openxmlformats.org/officeDocument/2006/relationships/slideLayout" Target="../slideLayouts/slideLayout1225.xml"/><Relationship Id="rId9" Type="http://schemas.openxmlformats.org/officeDocument/2006/relationships/slideLayout" Target="../slideLayouts/slideLayout1230.xml"/></Relationships>
</file>

<file path=ppt/slideMasters/_rels/slideMaster1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0.xml"/><Relationship Id="rId3" Type="http://schemas.openxmlformats.org/officeDocument/2006/relationships/slideLayout" Target="../slideLayouts/slideLayout1235.xml"/><Relationship Id="rId7" Type="http://schemas.openxmlformats.org/officeDocument/2006/relationships/slideLayout" Target="../slideLayouts/slideLayout1239.xml"/><Relationship Id="rId12" Type="http://schemas.openxmlformats.org/officeDocument/2006/relationships/theme" Target="../theme/theme113.xml"/><Relationship Id="rId2" Type="http://schemas.openxmlformats.org/officeDocument/2006/relationships/slideLayout" Target="../slideLayouts/slideLayout1234.xml"/><Relationship Id="rId1" Type="http://schemas.openxmlformats.org/officeDocument/2006/relationships/slideLayout" Target="../slideLayouts/slideLayout1233.xml"/><Relationship Id="rId6" Type="http://schemas.openxmlformats.org/officeDocument/2006/relationships/slideLayout" Target="../slideLayouts/slideLayout1238.xml"/><Relationship Id="rId11" Type="http://schemas.openxmlformats.org/officeDocument/2006/relationships/slideLayout" Target="../slideLayouts/slideLayout1243.xml"/><Relationship Id="rId5" Type="http://schemas.openxmlformats.org/officeDocument/2006/relationships/slideLayout" Target="../slideLayouts/slideLayout1237.xml"/><Relationship Id="rId10" Type="http://schemas.openxmlformats.org/officeDocument/2006/relationships/slideLayout" Target="../slideLayouts/slideLayout1242.xml"/><Relationship Id="rId4" Type="http://schemas.openxmlformats.org/officeDocument/2006/relationships/slideLayout" Target="../slideLayouts/slideLayout1236.xml"/><Relationship Id="rId9" Type="http://schemas.openxmlformats.org/officeDocument/2006/relationships/slideLayout" Target="../slideLayouts/slideLayout1241.xml"/></Relationships>
</file>

<file path=ppt/slideMasters/_rels/slideMaster1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1.xml"/><Relationship Id="rId3" Type="http://schemas.openxmlformats.org/officeDocument/2006/relationships/slideLayout" Target="../slideLayouts/slideLayout1246.xml"/><Relationship Id="rId7" Type="http://schemas.openxmlformats.org/officeDocument/2006/relationships/slideLayout" Target="../slideLayouts/slideLayout1250.xml"/><Relationship Id="rId12" Type="http://schemas.openxmlformats.org/officeDocument/2006/relationships/theme" Target="../theme/theme114.xml"/><Relationship Id="rId2" Type="http://schemas.openxmlformats.org/officeDocument/2006/relationships/slideLayout" Target="../slideLayouts/slideLayout1245.xml"/><Relationship Id="rId1" Type="http://schemas.openxmlformats.org/officeDocument/2006/relationships/slideLayout" Target="../slideLayouts/slideLayout1244.xml"/><Relationship Id="rId6" Type="http://schemas.openxmlformats.org/officeDocument/2006/relationships/slideLayout" Target="../slideLayouts/slideLayout1249.xml"/><Relationship Id="rId11" Type="http://schemas.openxmlformats.org/officeDocument/2006/relationships/slideLayout" Target="../slideLayouts/slideLayout1254.xml"/><Relationship Id="rId5" Type="http://schemas.openxmlformats.org/officeDocument/2006/relationships/slideLayout" Target="../slideLayouts/slideLayout1248.xml"/><Relationship Id="rId10" Type="http://schemas.openxmlformats.org/officeDocument/2006/relationships/slideLayout" Target="../slideLayouts/slideLayout1253.xml"/><Relationship Id="rId4" Type="http://schemas.openxmlformats.org/officeDocument/2006/relationships/slideLayout" Target="../slideLayouts/slideLayout1247.xml"/><Relationship Id="rId9" Type="http://schemas.openxmlformats.org/officeDocument/2006/relationships/slideLayout" Target="../slideLayouts/slideLayout1252.xml"/></Relationships>
</file>

<file path=ppt/slideMasters/_rels/slideMaster1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2.xml"/><Relationship Id="rId3" Type="http://schemas.openxmlformats.org/officeDocument/2006/relationships/slideLayout" Target="../slideLayouts/slideLayout1257.xml"/><Relationship Id="rId7" Type="http://schemas.openxmlformats.org/officeDocument/2006/relationships/slideLayout" Target="../slideLayouts/slideLayout1261.xml"/><Relationship Id="rId12" Type="http://schemas.openxmlformats.org/officeDocument/2006/relationships/theme" Target="../theme/theme115.xml"/><Relationship Id="rId2" Type="http://schemas.openxmlformats.org/officeDocument/2006/relationships/slideLayout" Target="../slideLayouts/slideLayout1256.xml"/><Relationship Id="rId1" Type="http://schemas.openxmlformats.org/officeDocument/2006/relationships/slideLayout" Target="../slideLayouts/slideLayout1255.xml"/><Relationship Id="rId6" Type="http://schemas.openxmlformats.org/officeDocument/2006/relationships/slideLayout" Target="../slideLayouts/slideLayout1260.xml"/><Relationship Id="rId11" Type="http://schemas.openxmlformats.org/officeDocument/2006/relationships/slideLayout" Target="../slideLayouts/slideLayout1265.xml"/><Relationship Id="rId5" Type="http://schemas.openxmlformats.org/officeDocument/2006/relationships/slideLayout" Target="../slideLayouts/slideLayout1259.xml"/><Relationship Id="rId10" Type="http://schemas.openxmlformats.org/officeDocument/2006/relationships/slideLayout" Target="../slideLayouts/slideLayout1264.xml"/><Relationship Id="rId4" Type="http://schemas.openxmlformats.org/officeDocument/2006/relationships/slideLayout" Target="../slideLayouts/slideLayout1258.xml"/><Relationship Id="rId9" Type="http://schemas.openxmlformats.org/officeDocument/2006/relationships/slideLayout" Target="../slideLayouts/slideLayout1263.xml"/></Relationships>
</file>

<file path=ppt/slideMasters/_rels/slideMaster1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3.xml"/><Relationship Id="rId3" Type="http://schemas.openxmlformats.org/officeDocument/2006/relationships/slideLayout" Target="../slideLayouts/slideLayout1268.xml"/><Relationship Id="rId7" Type="http://schemas.openxmlformats.org/officeDocument/2006/relationships/slideLayout" Target="../slideLayouts/slideLayout1272.xml"/><Relationship Id="rId12" Type="http://schemas.openxmlformats.org/officeDocument/2006/relationships/theme" Target="../theme/theme116.xml"/><Relationship Id="rId2" Type="http://schemas.openxmlformats.org/officeDocument/2006/relationships/slideLayout" Target="../slideLayouts/slideLayout1267.xml"/><Relationship Id="rId1" Type="http://schemas.openxmlformats.org/officeDocument/2006/relationships/slideLayout" Target="../slideLayouts/slideLayout1266.xml"/><Relationship Id="rId6" Type="http://schemas.openxmlformats.org/officeDocument/2006/relationships/slideLayout" Target="../slideLayouts/slideLayout1271.xml"/><Relationship Id="rId11" Type="http://schemas.openxmlformats.org/officeDocument/2006/relationships/slideLayout" Target="../slideLayouts/slideLayout1276.xml"/><Relationship Id="rId5" Type="http://schemas.openxmlformats.org/officeDocument/2006/relationships/slideLayout" Target="../slideLayouts/slideLayout1270.xml"/><Relationship Id="rId10" Type="http://schemas.openxmlformats.org/officeDocument/2006/relationships/slideLayout" Target="../slideLayouts/slideLayout1275.xml"/><Relationship Id="rId4" Type="http://schemas.openxmlformats.org/officeDocument/2006/relationships/slideLayout" Target="../slideLayouts/slideLayout1269.xml"/><Relationship Id="rId9" Type="http://schemas.openxmlformats.org/officeDocument/2006/relationships/slideLayout" Target="../slideLayouts/slideLayout1274.xml"/></Relationships>
</file>

<file path=ppt/slideMasters/_rels/slideMaster1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4.xml"/><Relationship Id="rId3" Type="http://schemas.openxmlformats.org/officeDocument/2006/relationships/slideLayout" Target="../slideLayouts/slideLayout1279.xml"/><Relationship Id="rId7" Type="http://schemas.openxmlformats.org/officeDocument/2006/relationships/slideLayout" Target="../slideLayouts/slideLayout1283.xml"/><Relationship Id="rId12" Type="http://schemas.openxmlformats.org/officeDocument/2006/relationships/theme" Target="../theme/theme117.xml"/><Relationship Id="rId2" Type="http://schemas.openxmlformats.org/officeDocument/2006/relationships/slideLayout" Target="../slideLayouts/slideLayout1278.xml"/><Relationship Id="rId1" Type="http://schemas.openxmlformats.org/officeDocument/2006/relationships/slideLayout" Target="../slideLayouts/slideLayout1277.xml"/><Relationship Id="rId6" Type="http://schemas.openxmlformats.org/officeDocument/2006/relationships/slideLayout" Target="../slideLayouts/slideLayout1282.xml"/><Relationship Id="rId11" Type="http://schemas.openxmlformats.org/officeDocument/2006/relationships/slideLayout" Target="../slideLayouts/slideLayout1287.xml"/><Relationship Id="rId5" Type="http://schemas.openxmlformats.org/officeDocument/2006/relationships/slideLayout" Target="../slideLayouts/slideLayout1281.xml"/><Relationship Id="rId10" Type="http://schemas.openxmlformats.org/officeDocument/2006/relationships/slideLayout" Target="../slideLayouts/slideLayout1286.xml"/><Relationship Id="rId4" Type="http://schemas.openxmlformats.org/officeDocument/2006/relationships/slideLayout" Target="../slideLayouts/slideLayout1280.xml"/><Relationship Id="rId9" Type="http://schemas.openxmlformats.org/officeDocument/2006/relationships/slideLayout" Target="../slideLayouts/slideLayout1285.xml"/></Relationships>
</file>

<file path=ppt/slideMasters/_rels/slideMaster1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5.xml"/><Relationship Id="rId3" Type="http://schemas.openxmlformats.org/officeDocument/2006/relationships/slideLayout" Target="../slideLayouts/slideLayout1290.xml"/><Relationship Id="rId7" Type="http://schemas.openxmlformats.org/officeDocument/2006/relationships/slideLayout" Target="../slideLayouts/slideLayout1294.xml"/><Relationship Id="rId12" Type="http://schemas.openxmlformats.org/officeDocument/2006/relationships/theme" Target="../theme/theme118.xml"/><Relationship Id="rId2" Type="http://schemas.openxmlformats.org/officeDocument/2006/relationships/slideLayout" Target="../slideLayouts/slideLayout1289.xml"/><Relationship Id="rId1" Type="http://schemas.openxmlformats.org/officeDocument/2006/relationships/slideLayout" Target="../slideLayouts/slideLayout1288.xml"/><Relationship Id="rId6" Type="http://schemas.openxmlformats.org/officeDocument/2006/relationships/slideLayout" Target="../slideLayouts/slideLayout1293.xml"/><Relationship Id="rId11" Type="http://schemas.openxmlformats.org/officeDocument/2006/relationships/slideLayout" Target="../slideLayouts/slideLayout1298.xml"/><Relationship Id="rId5" Type="http://schemas.openxmlformats.org/officeDocument/2006/relationships/slideLayout" Target="../slideLayouts/slideLayout1292.xml"/><Relationship Id="rId10" Type="http://schemas.openxmlformats.org/officeDocument/2006/relationships/slideLayout" Target="../slideLayouts/slideLayout1297.xml"/><Relationship Id="rId4" Type="http://schemas.openxmlformats.org/officeDocument/2006/relationships/slideLayout" Target="../slideLayouts/slideLayout1291.xml"/><Relationship Id="rId9" Type="http://schemas.openxmlformats.org/officeDocument/2006/relationships/slideLayout" Target="../slideLayouts/slideLayout1296.xml"/></Relationships>
</file>

<file path=ppt/slideMasters/_rels/slideMaster1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6.xml"/><Relationship Id="rId3" Type="http://schemas.openxmlformats.org/officeDocument/2006/relationships/slideLayout" Target="../slideLayouts/slideLayout1301.xml"/><Relationship Id="rId7" Type="http://schemas.openxmlformats.org/officeDocument/2006/relationships/slideLayout" Target="../slideLayouts/slideLayout1305.xml"/><Relationship Id="rId12" Type="http://schemas.openxmlformats.org/officeDocument/2006/relationships/theme" Target="../theme/theme119.xml"/><Relationship Id="rId2" Type="http://schemas.openxmlformats.org/officeDocument/2006/relationships/slideLayout" Target="../slideLayouts/slideLayout1300.xml"/><Relationship Id="rId1" Type="http://schemas.openxmlformats.org/officeDocument/2006/relationships/slideLayout" Target="../slideLayouts/slideLayout1299.xml"/><Relationship Id="rId6" Type="http://schemas.openxmlformats.org/officeDocument/2006/relationships/slideLayout" Target="../slideLayouts/slideLayout1304.xml"/><Relationship Id="rId11" Type="http://schemas.openxmlformats.org/officeDocument/2006/relationships/slideLayout" Target="../slideLayouts/slideLayout1309.xml"/><Relationship Id="rId5" Type="http://schemas.openxmlformats.org/officeDocument/2006/relationships/slideLayout" Target="../slideLayouts/slideLayout1303.xml"/><Relationship Id="rId10" Type="http://schemas.openxmlformats.org/officeDocument/2006/relationships/slideLayout" Target="../slideLayouts/slideLayout1308.xml"/><Relationship Id="rId4" Type="http://schemas.openxmlformats.org/officeDocument/2006/relationships/slideLayout" Target="../slideLayouts/slideLayout1302.xml"/><Relationship Id="rId9" Type="http://schemas.openxmlformats.org/officeDocument/2006/relationships/slideLayout" Target="../slideLayouts/slideLayout130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7.xml"/><Relationship Id="rId3" Type="http://schemas.openxmlformats.org/officeDocument/2006/relationships/slideLayout" Target="../slideLayouts/slideLayout1312.xml"/><Relationship Id="rId7" Type="http://schemas.openxmlformats.org/officeDocument/2006/relationships/slideLayout" Target="../slideLayouts/slideLayout1316.xml"/><Relationship Id="rId12" Type="http://schemas.openxmlformats.org/officeDocument/2006/relationships/theme" Target="../theme/theme120.xml"/><Relationship Id="rId2" Type="http://schemas.openxmlformats.org/officeDocument/2006/relationships/slideLayout" Target="../slideLayouts/slideLayout1311.xml"/><Relationship Id="rId1" Type="http://schemas.openxmlformats.org/officeDocument/2006/relationships/slideLayout" Target="../slideLayouts/slideLayout1310.xml"/><Relationship Id="rId6" Type="http://schemas.openxmlformats.org/officeDocument/2006/relationships/slideLayout" Target="../slideLayouts/slideLayout1315.xml"/><Relationship Id="rId11" Type="http://schemas.openxmlformats.org/officeDocument/2006/relationships/slideLayout" Target="../slideLayouts/slideLayout1320.xml"/><Relationship Id="rId5" Type="http://schemas.openxmlformats.org/officeDocument/2006/relationships/slideLayout" Target="../slideLayouts/slideLayout1314.xml"/><Relationship Id="rId10" Type="http://schemas.openxmlformats.org/officeDocument/2006/relationships/slideLayout" Target="../slideLayouts/slideLayout1319.xml"/><Relationship Id="rId4" Type="http://schemas.openxmlformats.org/officeDocument/2006/relationships/slideLayout" Target="../slideLayouts/slideLayout1313.xml"/><Relationship Id="rId9" Type="http://schemas.openxmlformats.org/officeDocument/2006/relationships/slideLayout" Target="../slideLayouts/slideLayout1318.xml"/></Relationships>
</file>

<file path=ppt/slideMasters/_rels/slideMaster1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8.xml"/><Relationship Id="rId3" Type="http://schemas.openxmlformats.org/officeDocument/2006/relationships/slideLayout" Target="../slideLayouts/slideLayout1323.xml"/><Relationship Id="rId7" Type="http://schemas.openxmlformats.org/officeDocument/2006/relationships/slideLayout" Target="../slideLayouts/slideLayout1327.xml"/><Relationship Id="rId12" Type="http://schemas.openxmlformats.org/officeDocument/2006/relationships/theme" Target="../theme/theme121.xml"/><Relationship Id="rId2" Type="http://schemas.openxmlformats.org/officeDocument/2006/relationships/slideLayout" Target="../slideLayouts/slideLayout1322.xml"/><Relationship Id="rId1" Type="http://schemas.openxmlformats.org/officeDocument/2006/relationships/slideLayout" Target="../slideLayouts/slideLayout1321.xml"/><Relationship Id="rId6" Type="http://schemas.openxmlformats.org/officeDocument/2006/relationships/slideLayout" Target="../slideLayouts/slideLayout1326.xml"/><Relationship Id="rId11" Type="http://schemas.openxmlformats.org/officeDocument/2006/relationships/slideLayout" Target="../slideLayouts/slideLayout1331.xml"/><Relationship Id="rId5" Type="http://schemas.openxmlformats.org/officeDocument/2006/relationships/slideLayout" Target="../slideLayouts/slideLayout1325.xml"/><Relationship Id="rId10" Type="http://schemas.openxmlformats.org/officeDocument/2006/relationships/slideLayout" Target="../slideLayouts/slideLayout1330.xml"/><Relationship Id="rId4" Type="http://schemas.openxmlformats.org/officeDocument/2006/relationships/slideLayout" Target="../slideLayouts/slideLayout1324.xml"/><Relationship Id="rId9" Type="http://schemas.openxmlformats.org/officeDocument/2006/relationships/slideLayout" Target="../slideLayouts/slideLayout1329.xml"/></Relationships>
</file>

<file path=ppt/slideMasters/_rels/slideMaster1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9.xml"/><Relationship Id="rId3" Type="http://schemas.openxmlformats.org/officeDocument/2006/relationships/slideLayout" Target="../slideLayouts/slideLayout1334.xml"/><Relationship Id="rId7" Type="http://schemas.openxmlformats.org/officeDocument/2006/relationships/slideLayout" Target="../slideLayouts/slideLayout1338.xml"/><Relationship Id="rId12" Type="http://schemas.openxmlformats.org/officeDocument/2006/relationships/theme" Target="../theme/theme122.xml"/><Relationship Id="rId2" Type="http://schemas.openxmlformats.org/officeDocument/2006/relationships/slideLayout" Target="../slideLayouts/slideLayout1333.xml"/><Relationship Id="rId1" Type="http://schemas.openxmlformats.org/officeDocument/2006/relationships/slideLayout" Target="../slideLayouts/slideLayout1332.xml"/><Relationship Id="rId6" Type="http://schemas.openxmlformats.org/officeDocument/2006/relationships/slideLayout" Target="../slideLayouts/slideLayout1337.xml"/><Relationship Id="rId11" Type="http://schemas.openxmlformats.org/officeDocument/2006/relationships/slideLayout" Target="../slideLayouts/slideLayout1342.xml"/><Relationship Id="rId5" Type="http://schemas.openxmlformats.org/officeDocument/2006/relationships/slideLayout" Target="../slideLayouts/slideLayout1336.xml"/><Relationship Id="rId10" Type="http://schemas.openxmlformats.org/officeDocument/2006/relationships/slideLayout" Target="../slideLayouts/slideLayout1341.xml"/><Relationship Id="rId4" Type="http://schemas.openxmlformats.org/officeDocument/2006/relationships/slideLayout" Target="../slideLayouts/slideLayout1335.xml"/><Relationship Id="rId9" Type="http://schemas.openxmlformats.org/officeDocument/2006/relationships/slideLayout" Target="../slideLayouts/slideLayout1340.xml"/></Relationships>
</file>

<file path=ppt/slideMasters/_rels/slideMaster1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0.xml"/><Relationship Id="rId3" Type="http://schemas.openxmlformats.org/officeDocument/2006/relationships/slideLayout" Target="../slideLayouts/slideLayout1345.xml"/><Relationship Id="rId7" Type="http://schemas.openxmlformats.org/officeDocument/2006/relationships/slideLayout" Target="../slideLayouts/slideLayout1349.xml"/><Relationship Id="rId12" Type="http://schemas.openxmlformats.org/officeDocument/2006/relationships/theme" Target="../theme/theme123.xml"/><Relationship Id="rId2" Type="http://schemas.openxmlformats.org/officeDocument/2006/relationships/slideLayout" Target="../slideLayouts/slideLayout1344.xml"/><Relationship Id="rId1" Type="http://schemas.openxmlformats.org/officeDocument/2006/relationships/slideLayout" Target="../slideLayouts/slideLayout1343.xml"/><Relationship Id="rId6" Type="http://schemas.openxmlformats.org/officeDocument/2006/relationships/slideLayout" Target="../slideLayouts/slideLayout1348.xml"/><Relationship Id="rId11" Type="http://schemas.openxmlformats.org/officeDocument/2006/relationships/slideLayout" Target="../slideLayouts/slideLayout1353.xml"/><Relationship Id="rId5" Type="http://schemas.openxmlformats.org/officeDocument/2006/relationships/slideLayout" Target="../slideLayouts/slideLayout1347.xml"/><Relationship Id="rId10" Type="http://schemas.openxmlformats.org/officeDocument/2006/relationships/slideLayout" Target="../slideLayouts/slideLayout1352.xml"/><Relationship Id="rId4" Type="http://schemas.openxmlformats.org/officeDocument/2006/relationships/slideLayout" Target="../slideLayouts/slideLayout1346.xml"/><Relationship Id="rId9" Type="http://schemas.openxmlformats.org/officeDocument/2006/relationships/slideLayout" Target="../slideLayouts/slideLayout1351.xml"/></Relationships>
</file>

<file path=ppt/slideMasters/_rels/slideMaster1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1.xml"/><Relationship Id="rId3" Type="http://schemas.openxmlformats.org/officeDocument/2006/relationships/slideLayout" Target="../slideLayouts/slideLayout1356.xml"/><Relationship Id="rId7" Type="http://schemas.openxmlformats.org/officeDocument/2006/relationships/slideLayout" Target="../slideLayouts/slideLayout1360.xml"/><Relationship Id="rId12" Type="http://schemas.openxmlformats.org/officeDocument/2006/relationships/theme" Target="../theme/theme124.xml"/><Relationship Id="rId2" Type="http://schemas.openxmlformats.org/officeDocument/2006/relationships/slideLayout" Target="../slideLayouts/slideLayout1355.xml"/><Relationship Id="rId1" Type="http://schemas.openxmlformats.org/officeDocument/2006/relationships/slideLayout" Target="../slideLayouts/slideLayout1354.xml"/><Relationship Id="rId6" Type="http://schemas.openxmlformats.org/officeDocument/2006/relationships/slideLayout" Target="../slideLayouts/slideLayout1359.xml"/><Relationship Id="rId11" Type="http://schemas.openxmlformats.org/officeDocument/2006/relationships/slideLayout" Target="../slideLayouts/slideLayout1364.xml"/><Relationship Id="rId5" Type="http://schemas.openxmlformats.org/officeDocument/2006/relationships/slideLayout" Target="../slideLayouts/slideLayout1358.xml"/><Relationship Id="rId10" Type="http://schemas.openxmlformats.org/officeDocument/2006/relationships/slideLayout" Target="../slideLayouts/slideLayout1363.xml"/><Relationship Id="rId4" Type="http://schemas.openxmlformats.org/officeDocument/2006/relationships/slideLayout" Target="../slideLayouts/slideLayout1357.xml"/><Relationship Id="rId9" Type="http://schemas.openxmlformats.org/officeDocument/2006/relationships/slideLayout" Target="../slideLayouts/slideLayout1362.xml"/></Relationships>
</file>

<file path=ppt/slideMasters/_rels/slideMaster1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2.xml"/><Relationship Id="rId3" Type="http://schemas.openxmlformats.org/officeDocument/2006/relationships/slideLayout" Target="../slideLayouts/slideLayout1367.xml"/><Relationship Id="rId7" Type="http://schemas.openxmlformats.org/officeDocument/2006/relationships/slideLayout" Target="../slideLayouts/slideLayout1371.xml"/><Relationship Id="rId12" Type="http://schemas.openxmlformats.org/officeDocument/2006/relationships/theme" Target="../theme/theme125.xml"/><Relationship Id="rId2" Type="http://schemas.openxmlformats.org/officeDocument/2006/relationships/slideLayout" Target="../slideLayouts/slideLayout1366.xml"/><Relationship Id="rId1" Type="http://schemas.openxmlformats.org/officeDocument/2006/relationships/slideLayout" Target="../slideLayouts/slideLayout1365.xml"/><Relationship Id="rId6" Type="http://schemas.openxmlformats.org/officeDocument/2006/relationships/slideLayout" Target="../slideLayouts/slideLayout1370.xml"/><Relationship Id="rId11" Type="http://schemas.openxmlformats.org/officeDocument/2006/relationships/slideLayout" Target="../slideLayouts/slideLayout1375.xml"/><Relationship Id="rId5" Type="http://schemas.openxmlformats.org/officeDocument/2006/relationships/slideLayout" Target="../slideLayouts/slideLayout1369.xml"/><Relationship Id="rId10" Type="http://schemas.openxmlformats.org/officeDocument/2006/relationships/slideLayout" Target="../slideLayouts/slideLayout1374.xml"/><Relationship Id="rId4" Type="http://schemas.openxmlformats.org/officeDocument/2006/relationships/slideLayout" Target="../slideLayouts/slideLayout1368.xml"/><Relationship Id="rId9" Type="http://schemas.openxmlformats.org/officeDocument/2006/relationships/slideLayout" Target="../slideLayouts/slideLayout1373.xml"/></Relationships>
</file>

<file path=ppt/slideMasters/_rels/slideMaster1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3.xml"/><Relationship Id="rId3" Type="http://schemas.openxmlformats.org/officeDocument/2006/relationships/slideLayout" Target="../slideLayouts/slideLayout1378.xml"/><Relationship Id="rId7" Type="http://schemas.openxmlformats.org/officeDocument/2006/relationships/slideLayout" Target="../slideLayouts/slideLayout1382.xml"/><Relationship Id="rId12" Type="http://schemas.openxmlformats.org/officeDocument/2006/relationships/theme" Target="../theme/theme126.xml"/><Relationship Id="rId2" Type="http://schemas.openxmlformats.org/officeDocument/2006/relationships/slideLayout" Target="../slideLayouts/slideLayout1377.xml"/><Relationship Id="rId1" Type="http://schemas.openxmlformats.org/officeDocument/2006/relationships/slideLayout" Target="../slideLayouts/slideLayout1376.xml"/><Relationship Id="rId6" Type="http://schemas.openxmlformats.org/officeDocument/2006/relationships/slideLayout" Target="../slideLayouts/slideLayout1381.xml"/><Relationship Id="rId11" Type="http://schemas.openxmlformats.org/officeDocument/2006/relationships/slideLayout" Target="../slideLayouts/slideLayout1386.xml"/><Relationship Id="rId5" Type="http://schemas.openxmlformats.org/officeDocument/2006/relationships/slideLayout" Target="../slideLayouts/slideLayout1380.xml"/><Relationship Id="rId10" Type="http://schemas.openxmlformats.org/officeDocument/2006/relationships/slideLayout" Target="../slideLayouts/slideLayout1385.xml"/><Relationship Id="rId4" Type="http://schemas.openxmlformats.org/officeDocument/2006/relationships/slideLayout" Target="../slideLayouts/slideLayout1379.xml"/><Relationship Id="rId9" Type="http://schemas.openxmlformats.org/officeDocument/2006/relationships/slideLayout" Target="../slideLayouts/slideLayout1384.xml"/></Relationships>
</file>

<file path=ppt/slideMasters/_rels/slideMaster1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4.xml"/><Relationship Id="rId3" Type="http://schemas.openxmlformats.org/officeDocument/2006/relationships/slideLayout" Target="../slideLayouts/slideLayout1389.xml"/><Relationship Id="rId7" Type="http://schemas.openxmlformats.org/officeDocument/2006/relationships/slideLayout" Target="../slideLayouts/slideLayout1393.xml"/><Relationship Id="rId12" Type="http://schemas.openxmlformats.org/officeDocument/2006/relationships/theme" Target="../theme/theme127.xml"/><Relationship Id="rId2" Type="http://schemas.openxmlformats.org/officeDocument/2006/relationships/slideLayout" Target="../slideLayouts/slideLayout1388.xml"/><Relationship Id="rId1" Type="http://schemas.openxmlformats.org/officeDocument/2006/relationships/slideLayout" Target="../slideLayouts/slideLayout1387.xml"/><Relationship Id="rId6" Type="http://schemas.openxmlformats.org/officeDocument/2006/relationships/slideLayout" Target="../slideLayouts/slideLayout1392.xml"/><Relationship Id="rId11" Type="http://schemas.openxmlformats.org/officeDocument/2006/relationships/slideLayout" Target="../slideLayouts/slideLayout1397.xml"/><Relationship Id="rId5" Type="http://schemas.openxmlformats.org/officeDocument/2006/relationships/slideLayout" Target="../slideLayouts/slideLayout1391.xml"/><Relationship Id="rId10" Type="http://schemas.openxmlformats.org/officeDocument/2006/relationships/slideLayout" Target="../slideLayouts/slideLayout1396.xml"/><Relationship Id="rId4" Type="http://schemas.openxmlformats.org/officeDocument/2006/relationships/slideLayout" Target="../slideLayouts/slideLayout1390.xml"/><Relationship Id="rId9" Type="http://schemas.openxmlformats.org/officeDocument/2006/relationships/slideLayout" Target="../slideLayouts/slideLayout1395.xml"/></Relationships>
</file>

<file path=ppt/slideMasters/_rels/slideMaster1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5.xml"/><Relationship Id="rId3" Type="http://schemas.openxmlformats.org/officeDocument/2006/relationships/slideLayout" Target="../slideLayouts/slideLayout1400.xml"/><Relationship Id="rId7" Type="http://schemas.openxmlformats.org/officeDocument/2006/relationships/slideLayout" Target="../slideLayouts/slideLayout1404.xml"/><Relationship Id="rId12" Type="http://schemas.openxmlformats.org/officeDocument/2006/relationships/theme" Target="../theme/theme128.xml"/><Relationship Id="rId2" Type="http://schemas.openxmlformats.org/officeDocument/2006/relationships/slideLayout" Target="../slideLayouts/slideLayout1399.xml"/><Relationship Id="rId1" Type="http://schemas.openxmlformats.org/officeDocument/2006/relationships/slideLayout" Target="../slideLayouts/slideLayout1398.xml"/><Relationship Id="rId6" Type="http://schemas.openxmlformats.org/officeDocument/2006/relationships/slideLayout" Target="../slideLayouts/slideLayout1403.xml"/><Relationship Id="rId11" Type="http://schemas.openxmlformats.org/officeDocument/2006/relationships/slideLayout" Target="../slideLayouts/slideLayout1408.xml"/><Relationship Id="rId5" Type="http://schemas.openxmlformats.org/officeDocument/2006/relationships/slideLayout" Target="../slideLayouts/slideLayout1402.xml"/><Relationship Id="rId10" Type="http://schemas.openxmlformats.org/officeDocument/2006/relationships/slideLayout" Target="../slideLayouts/slideLayout1407.xml"/><Relationship Id="rId4" Type="http://schemas.openxmlformats.org/officeDocument/2006/relationships/slideLayout" Target="../slideLayouts/slideLayout1401.xml"/><Relationship Id="rId9" Type="http://schemas.openxmlformats.org/officeDocument/2006/relationships/slideLayout" Target="../slideLayouts/slideLayout1406.xml"/></Relationships>
</file>

<file path=ppt/slideMasters/_rels/slideMaster1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6.xml"/><Relationship Id="rId3" Type="http://schemas.openxmlformats.org/officeDocument/2006/relationships/slideLayout" Target="../slideLayouts/slideLayout1411.xml"/><Relationship Id="rId7" Type="http://schemas.openxmlformats.org/officeDocument/2006/relationships/slideLayout" Target="../slideLayouts/slideLayout1415.xml"/><Relationship Id="rId12" Type="http://schemas.openxmlformats.org/officeDocument/2006/relationships/theme" Target="../theme/theme129.xml"/><Relationship Id="rId2" Type="http://schemas.openxmlformats.org/officeDocument/2006/relationships/slideLayout" Target="../slideLayouts/slideLayout1410.xml"/><Relationship Id="rId1" Type="http://schemas.openxmlformats.org/officeDocument/2006/relationships/slideLayout" Target="../slideLayouts/slideLayout1409.xml"/><Relationship Id="rId6" Type="http://schemas.openxmlformats.org/officeDocument/2006/relationships/slideLayout" Target="../slideLayouts/slideLayout1414.xml"/><Relationship Id="rId11" Type="http://schemas.openxmlformats.org/officeDocument/2006/relationships/slideLayout" Target="../slideLayouts/slideLayout1419.xml"/><Relationship Id="rId5" Type="http://schemas.openxmlformats.org/officeDocument/2006/relationships/slideLayout" Target="../slideLayouts/slideLayout1413.xml"/><Relationship Id="rId10" Type="http://schemas.openxmlformats.org/officeDocument/2006/relationships/slideLayout" Target="../slideLayouts/slideLayout1418.xml"/><Relationship Id="rId4" Type="http://schemas.openxmlformats.org/officeDocument/2006/relationships/slideLayout" Target="../slideLayouts/slideLayout1412.xml"/><Relationship Id="rId9" Type="http://schemas.openxmlformats.org/officeDocument/2006/relationships/slideLayout" Target="../slideLayouts/slideLayout141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7.xml"/><Relationship Id="rId3" Type="http://schemas.openxmlformats.org/officeDocument/2006/relationships/slideLayout" Target="../slideLayouts/slideLayout1422.xml"/><Relationship Id="rId7" Type="http://schemas.openxmlformats.org/officeDocument/2006/relationships/slideLayout" Target="../slideLayouts/slideLayout1426.xml"/><Relationship Id="rId12" Type="http://schemas.openxmlformats.org/officeDocument/2006/relationships/theme" Target="../theme/theme130.xml"/><Relationship Id="rId2" Type="http://schemas.openxmlformats.org/officeDocument/2006/relationships/slideLayout" Target="../slideLayouts/slideLayout1421.xml"/><Relationship Id="rId1" Type="http://schemas.openxmlformats.org/officeDocument/2006/relationships/slideLayout" Target="../slideLayouts/slideLayout1420.xml"/><Relationship Id="rId6" Type="http://schemas.openxmlformats.org/officeDocument/2006/relationships/slideLayout" Target="../slideLayouts/slideLayout1425.xml"/><Relationship Id="rId11" Type="http://schemas.openxmlformats.org/officeDocument/2006/relationships/slideLayout" Target="../slideLayouts/slideLayout1430.xml"/><Relationship Id="rId5" Type="http://schemas.openxmlformats.org/officeDocument/2006/relationships/slideLayout" Target="../slideLayouts/slideLayout1424.xml"/><Relationship Id="rId10" Type="http://schemas.openxmlformats.org/officeDocument/2006/relationships/slideLayout" Target="../slideLayouts/slideLayout1429.xml"/><Relationship Id="rId4" Type="http://schemas.openxmlformats.org/officeDocument/2006/relationships/slideLayout" Target="../slideLayouts/slideLayout1423.xml"/><Relationship Id="rId9" Type="http://schemas.openxmlformats.org/officeDocument/2006/relationships/slideLayout" Target="../slideLayouts/slideLayout1428.xml"/></Relationships>
</file>

<file path=ppt/slideMasters/_rels/slideMaster1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8.xml"/><Relationship Id="rId3" Type="http://schemas.openxmlformats.org/officeDocument/2006/relationships/slideLayout" Target="../slideLayouts/slideLayout1433.xml"/><Relationship Id="rId7" Type="http://schemas.openxmlformats.org/officeDocument/2006/relationships/slideLayout" Target="../slideLayouts/slideLayout1437.xml"/><Relationship Id="rId12" Type="http://schemas.openxmlformats.org/officeDocument/2006/relationships/theme" Target="../theme/theme131.xml"/><Relationship Id="rId2" Type="http://schemas.openxmlformats.org/officeDocument/2006/relationships/slideLayout" Target="../slideLayouts/slideLayout1432.xml"/><Relationship Id="rId1" Type="http://schemas.openxmlformats.org/officeDocument/2006/relationships/slideLayout" Target="../slideLayouts/slideLayout1431.xml"/><Relationship Id="rId6" Type="http://schemas.openxmlformats.org/officeDocument/2006/relationships/slideLayout" Target="../slideLayouts/slideLayout1436.xml"/><Relationship Id="rId11" Type="http://schemas.openxmlformats.org/officeDocument/2006/relationships/slideLayout" Target="../slideLayouts/slideLayout1441.xml"/><Relationship Id="rId5" Type="http://schemas.openxmlformats.org/officeDocument/2006/relationships/slideLayout" Target="../slideLayouts/slideLayout1435.xml"/><Relationship Id="rId10" Type="http://schemas.openxmlformats.org/officeDocument/2006/relationships/slideLayout" Target="../slideLayouts/slideLayout1440.xml"/><Relationship Id="rId4" Type="http://schemas.openxmlformats.org/officeDocument/2006/relationships/slideLayout" Target="../slideLayouts/slideLayout1434.xml"/><Relationship Id="rId9" Type="http://schemas.openxmlformats.org/officeDocument/2006/relationships/slideLayout" Target="../slideLayouts/slideLayout1439.xml"/></Relationships>
</file>

<file path=ppt/slideMasters/_rels/slideMaster1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9.xml"/><Relationship Id="rId3" Type="http://schemas.openxmlformats.org/officeDocument/2006/relationships/slideLayout" Target="../slideLayouts/slideLayout1444.xml"/><Relationship Id="rId7" Type="http://schemas.openxmlformats.org/officeDocument/2006/relationships/slideLayout" Target="../slideLayouts/slideLayout1448.xml"/><Relationship Id="rId12" Type="http://schemas.openxmlformats.org/officeDocument/2006/relationships/theme" Target="../theme/theme132.xml"/><Relationship Id="rId2" Type="http://schemas.openxmlformats.org/officeDocument/2006/relationships/slideLayout" Target="../slideLayouts/slideLayout1443.xml"/><Relationship Id="rId1" Type="http://schemas.openxmlformats.org/officeDocument/2006/relationships/slideLayout" Target="../slideLayouts/slideLayout1442.xml"/><Relationship Id="rId6" Type="http://schemas.openxmlformats.org/officeDocument/2006/relationships/slideLayout" Target="../slideLayouts/slideLayout1447.xml"/><Relationship Id="rId11" Type="http://schemas.openxmlformats.org/officeDocument/2006/relationships/slideLayout" Target="../slideLayouts/slideLayout1452.xml"/><Relationship Id="rId5" Type="http://schemas.openxmlformats.org/officeDocument/2006/relationships/slideLayout" Target="../slideLayouts/slideLayout1446.xml"/><Relationship Id="rId10" Type="http://schemas.openxmlformats.org/officeDocument/2006/relationships/slideLayout" Target="../slideLayouts/slideLayout1451.xml"/><Relationship Id="rId4" Type="http://schemas.openxmlformats.org/officeDocument/2006/relationships/slideLayout" Target="../slideLayouts/slideLayout1445.xml"/><Relationship Id="rId9" Type="http://schemas.openxmlformats.org/officeDocument/2006/relationships/slideLayout" Target="../slideLayouts/slideLayout1450.xml"/></Relationships>
</file>

<file path=ppt/slideMasters/_rels/slideMaster1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0.xml"/><Relationship Id="rId3" Type="http://schemas.openxmlformats.org/officeDocument/2006/relationships/slideLayout" Target="../slideLayouts/slideLayout1455.xml"/><Relationship Id="rId7" Type="http://schemas.openxmlformats.org/officeDocument/2006/relationships/slideLayout" Target="../slideLayouts/slideLayout1459.xml"/><Relationship Id="rId12" Type="http://schemas.openxmlformats.org/officeDocument/2006/relationships/theme" Target="../theme/theme133.xml"/><Relationship Id="rId2" Type="http://schemas.openxmlformats.org/officeDocument/2006/relationships/slideLayout" Target="../slideLayouts/slideLayout1454.xml"/><Relationship Id="rId1" Type="http://schemas.openxmlformats.org/officeDocument/2006/relationships/slideLayout" Target="../slideLayouts/slideLayout1453.xml"/><Relationship Id="rId6" Type="http://schemas.openxmlformats.org/officeDocument/2006/relationships/slideLayout" Target="../slideLayouts/slideLayout1458.xml"/><Relationship Id="rId11" Type="http://schemas.openxmlformats.org/officeDocument/2006/relationships/slideLayout" Target="../slideLayouts/slideLayout1463.xml"/><Relationship Id="rId5" Type="http://schemas.openxmlformats.org/officeDocument/2006/relationships/slideLayout" Target="../slideLayouts/slideLayout1457.xml"/><Relationship Id="rId10" Type="http://schemas.openxmlformats.org/officeDocument/2006/relationships/slideLayout" Target="../slideLayouts/slideLayout1462.xml"/><Relationship Id="rId4" Type="http://schemas.openxmlformats.org/officeDocument/2006/relationships/slideLayout" Target="../slideLayouts/slideLayout1456.xml"/><Relationship Id="rId9" Type="http://schemas.openxmlformats.org/officeDocument/2006/relationships/slideLayout" Target="../slideLayouts/slideLayout1461.xml"/></Relationships>
</file>

<file path=ppt/slideMasters/_rels/slideMaster1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1.xml"/><Relationship Id="rId3" Type="http://schemas.openxmlformats.org/officeDocument/2006/relationships/slideLayout" Target="../slideLayouts/slideLayout1466.xml"/><Relationship Id="rId7" Type="http://schemas.openxmlformats.org/officeDocument/2006/relationships/slideLayout" Target="../slideLayouts/slideLayout1470.xml"/><Relationship Id="rId12" Type="http://schemas.openxmlformats.org/officeDocument/2006/relationships/theme" Target="../theme/theme134.xml"/><Relationship Id="rId2" Type="http://schemas.openxmlformats.org/officeDocument/2006/relationships/slideLayout" Target="../slideLayouts/slideLayout1465.xml"/><Relationship Id="rId1" Type="http://schemas.openxmlformats.org/officeDocument/2006/relationships/slideLayout" Target="../slideLayouts/slideLayout1464.xml"/><Relationship Id="rId6" Type="http://schemas.openxmlformats.org/officeDocument/2006/relationships/slideLayout" Target="../slideLayouts/slideLayout1469.xml"/><Relationship Id="rId11" Type="http://schemas.openxmlformats.org/officeDocument/2006/relationships/slideLayout" Target="../slideLayouts/slideLayout1474.xml"/><Relationship Id="rId5" Type="http://schemas.openxmlformats.org/officeDocument/2006/relationships/slideLayout" Target="../slideLayouts/slideLayout1468.xml"/><Relationship Id="rId10" Type="http://schemas.openxmlformats.org/officeDocument/2006/relationships/slideLayout" Target="../slideLayouts/slideLayout1473.xml"/><Relationship Id="rId4" Type="http://schemas.openxmlformats.org/officeDocument/2006/relationships/slideLayout" Target="../slideLayouts/slideLayout1467.xml"/><Relationship Id="rId9" Type="http://schemas.openxmlformats.org/officeDocument/2006/relationships/slideLayout" Target="../slideLayouts/slideLayout1472.xml"/></Relationships>
</file>

<file path=ppt/slideMasters/_rels/slideMaster1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2.xml"/><Relationship Id="rId3" Type="http://schemas.openxmlformats.org/officeDocument/2006/relationships/slideLayout" Target="../slideLayouts/slideLayout1477.xml"/><Relationship Id="rId7" Type="http://schemas.openxmlformats.org/officeDocument/2006/relationships/slideLayout" Target="../slideLayouts/slideLayout1481.xml"/><Relationship Id="rId12" Type="http://schemas.openxmlformats.org/officeDocument/2006/relationships/theme" Target="../theme/theme135.xml"/><Relationship Id="rId2" Type="http://schemas.openxmlformats.org/officeDocument/2006/relationships/slideLayout" Target="../slideLayouts/slideLayout1476.xml"/><Relationship Id="rId1" Type="http://schemas.openxmlformats.org/officeDocument/2006/relationships/slideLayout" Target="../slideLayouts/slideLayout1475.xml"/><Relationship Id="rId6" Type="http://schemas.openxmlformats.org/officeDocument/2006/relationships/slideLayout" Target="../slideLayouts/slideLayout1480.xml"/><Relationship Id="rId11" Type="http://schemas.openxmlformats.org/officeDocument/2006/relationships/slideLayout" Target="../slideLayouts/slideLayout1485.xml"/><Relationship Id="rId5" Type="http://schemas.openxmlformats.org/officeDocument/2006/relationships/slideLayout" Target="../slideLayouts/slideLayout1479.xml"/><Relationship Id="rId10" Type="http://schemas.openxmlformats.org/officeDocument/2006/relationships/slideLayout" Target="../slideLayouts/slideLayout1484.xml"/><Relationship Id="rId4" Type="http://schemas.openxmlformats.org/officeDocument/2006/relationships/slideLayout" Target="../slideLayouts/slideLayout1478.xml"/><Relationship Id="rId9" Type="http://schemas.openxmlformats.org/officeDocument/2006/relationships/slideLayout" Target="../slideLayouts/slideLayout1483.xml"/></Relationships>
</file>

<file path=ppt/slideMasters/_rels/slideMaster1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3.xml"/><Relationship Id="rId3" Type="http://schemas.openxmlformats.org/officeDocument/2006/relationships/slideLayout" Target="../slideLayouts/slideLayout1488.xml"/><Relationship Id="rId7" Type="http://schemas.openxmlformats.org/officeDocument/2006/relationships/slideLayout" Target="../slideLayouts/slideLayout1492.xml"/><Relationship Id="rId12" Type="http://schemas.openxmlformats.org/officeDocument/2006/relationships/theme" Target="../theme/theme136.xml"/><Relationship Id="rId2" Type="http://schemas.openxmlformats.org/officeDocument/2006/relationships/slideLayout" Target="../slideLayouts/slideLayout1487.xml"/><Relationship Id="rId1" Type="http://schemas.openxmlformats.org/officeDocument/2006/relationships/slideLayout" Target="../slideLayouts/slideLayout1486.xml"/><Relationship Id="rId6" Type="http://schemas.openxmlformats.org/officeDocument/2006/relationships/slideLayout" Target="../slideLayouts/slideLayout1491.xml"/><Relationship Id="rId11" Type="http://schemas.openxmlformats.org/officeDocument/2006/relationships/slideLayout" Target="../slideLayouts/slideLayout1496.xml"/><Relationship Id="rId5" Type="http://schemas.openxmlformats.org/officeDocument/2006/relationships/slideLayout" Target="../slideLayouts/slideLayout1490.xml"/><Relationship Id="rId10" Type="http://schemas.openxmlformats.org/officeDocument/2006/relationships/slideLayout" Target="../slideLayouts/slideLayout1495.xml"/><Relationship Id="rId4" Type="http://schemas.openxmlformats.org/officeDocument/2006/relationships/slideLayout" Target="../slideLayouts/slideLayout1489.xml"/><Relationship Id="rId9" Type="http://schemas.openxmlformats.org/officeDocument/2006/relationships/slideLayout" Target="../slideLayouts/slideLayout1494.xml"/></Relationships>
</file>

<file path=ppt/slideMasters/_rels/slideMaster1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4.xml"/><Relationship Id="rId3" Type="http://schemas.openxmlformats.org/officeDocument/2006/relationships/slideLayout" Target="../slideLayouts/slideLayout1499.xml"/><Relationship Id="rId7" Type="http://schemas.openxmlformats.org/officeDocument/2006/relationships/slideLayout" Target="../slideLayouts/slideLayout1503.xml"/><Relationship Id="rId12" Type="http://schemas.openxmlformats.org/officeDocument/2006/relationships/theme" Target="../theme/theme137.xml"/><Relationship Id="rId2" Type="http://schemas.openxmlformats.org/officeDocument/2006/relationships/slideLayout" Target="../slideLayouts/slideLayout1498.xml"/><Relationship Id="rId1" Type="http://schemas.openxmlformats.org/officeDocument/2006/relationships/slideLayout" Target="../slideLayouts/slideLayout1497.xml"/><Relationship Id="rId6" Type="http://schemas.openxmlformats.org/officeDocument/2006/relationships/slideLayout" Target="../slideLayouts/slideLayout1502.xml"/><Relationship Id="rId11" Type="http://schemas.openxmlformats.org/officeDocument/2006/relationships/slideLayout" Target="../slideLayouts/slideLayout1507.xml"/><Relationship Id="rId5" Type="http://schemas.openxmlformats.org/officeDocument/2006/relationships/slideLayout" Target="../slideLayouts/slideLayout1501.xml"/><Relationship Id="rId10" Type="http://schemas.openxmlformats.org/officeDocument/2006/relationships/slideLayout" Target="../slideLayouts/slideLayout1506.xml"/><Relationship Id="rId4" Type="http://schemas.openxmlformats.org/officeDocument/2006/relationships/slideLayout" Target="../slideLayouts/slideLayout1500.xml"/><Relationship Id="rId9" Type="http://schemas.openxmlformats.org/officeDocument/2006/relationships/slideLayout" Target="../slideLayouts/slideLayout1505.xml"/></Relationships>
</file>

<file path=ppt/slideMasters/_rels/slideMaster1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5.xml"/><Relationship Id="rId3" Type="http://schemas.openxmlformats.org/officeDocument/2006/relationships/slideLayout" Target="../slideLayouts/slideLayout1510.xml"/><Relationship Id="rId7" Type="http://schemas.openxmlformats.org/officeDocument/2006/relationships/slideLayout" Target="../slideLayouts/slideLayout1514.xml"/><Relationship Id="rId12" Type="http://schemas.openxmlformats.org/officeDocument/2006/relationships/theme" Target="../theme/theme138.xml"/><Relationship Id="rId2" Type="http://schemas.openxmlformats.org/officeDocument/2006/relationships/slideLayout" Target="../slideLayouts/slideLayout1509.xml"/><Relationship Id="rId1" Type="http://schemas.openxmlformats.org/officeDocument/2006/relationships/slideLayout" Target="../slideLayouts/slideLayout1508.xml"/><Relationship Id="rId6" Type="http://schemas.openxmlformats.org/officeDocument/2006/relationships/slideLayout" Target="../slideLayouts/slideLayout1513.xml"/><Relationship Id="rId11" Type="http://schemas.openxmlformats.org/officeDocument/2006/relationships/slideLayout" Target="../slideLayouts/slideLayout1518.xml"/><Relationship Id="rId5" Type="http://schemas.openxmlformats.org/officeDocument/2006/relationships/slideLayout" Target="../slideLayouts/slideLayout1512.xml"/><Relationship Id="rId10" Type="http://schemas.openxmlformats.org/officeDocument/2006/relationships/slideLayout" Target="../slideLayouts/slideLayout1517.xml"/><Relationship Id="rId4" Type="http://schemas.openxmlformats.org/officeDocument/2006/relationships/slideLayout" Target="../slideLayouts/slideLayout1511.xml"/><Relationship Id="rId9" Type="http://schemas.openxmlformats.org/officeDocument/2006/relationships/slideLayout" Target="../slideLayouts/slideLayout1516.xml"/></Relationships>
</file>

<file path=ppt/slideMasters/_rels/slideMaster1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6.xml"/><Relationship Id="rId3" Type="http://schemas.openxmlformats.org/officeDocument/2006/relationships/slideLayout" Target="../slideLayouts/slideLayout1521.xml"/><Relationship Id="rId7" Type="http://schemas.openxmlformats.org/officeDocument/2006/relationships/slideLayout" Target="../slideLayouts/slideLayout1525.xml"/><Relationship Id="rId12" Type="http://schemas.openxmlformats.org/officeDocument/2006/relationships/theme" Target="../theme/theme139.xml"/><Relationship Id="rId2" Type="http://schemas.openxmlformats.org/officeDocument/2006/relationships/slideLayout" Target="../slideLayouts/slideLayout1520.xml"/><Relationship Id="rId1" Type="http://schemas.openxmlformats.org/officeDocument/2006/relationships/slideLayout" Target="../slideLayouts/slideLayout1519.xml"/><Relationship Id="rId6" Type="http://schemas.openxmlformats.org/officeDocument/2006/relationships/slideLayout" Target="../slideLayouts/slideLayout1524.xml"/><Relationship Id="rId11" Type="http://schemas.openxmlformats.org/officeDocument/2006/relationships/slideLayout" Target="../slideLayouts/slideLayout1529.xml"/><Relationship Id="rId5" Type="http://schemas.openxmlformats.org/officeDocument/2006/relationships/slideLayout" Target="../slideLayouts/slideLayout1523.xml"/><Relationship Id="rId10" Type="http://schemas.openxmlformats.org/officeDocument/2006/relationships/slideLayout" Target="../slideLayouts/slideLayout1528.xml"/><Relationship Id="rId4" Type="http://schemas.openxmlformats.org/officeDocument/2006/relationships/slideLayout" Target="../slideLayouts/slideLayout1522.xml"/><Relationship Id="rId9" Type="http://schemas.openxmlformats.org/officeDocument/2006/relationships/slideLayout" Target="../slideLayouts/slideLayout152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7.xml"/><Relationship Id="rId3" Type="http://schemas.openxmlformats.org/officeDocument/2006/relationships/slideLayout" Target="../slideLayouts/slideLayout1532.xml"/><Relationship Id="rId7" Type="http://schemas.openxmlformats.org/officeDocument/2006/relationships/slideLayout" Target="../slideLayouts/slideLayout1536.xml"/><Relationship Id="rId12" Type="http://schemas.openxmlformats.org/officeDocument/2006/relationships/theme" Target="../theme/theme140.xml"/><Relationship Id="rId2" Type="http://schemas.openxmlformats.org/officeDocument/2006/relationships/slideLayout" Target="../slideLayouts/slideLayout1531.xml"/><Relationship Id="rId1" Type="http://schemas.openxmlformats.org/officeDocument/2006/relationships/slideLayout" Target="../slideLayouts/slideLayout1530.xml"/><Relationship Id="rId6" Type="http://schemas.openxmlformats.org/officeDocument/2006/relationships/slideLayout" Target="../slideLayouts/slideLayout1535.xml"/><Relationship Id="rId11" Type="http://schemas.openxmlformats.org/officeDocument/2006/relationships/slideLayout" Target="../slideLayouts/slideLayout1540.xml"/><Relationship Id="rId5" Type="http://schemas.openxmlformats.org/officeDocument/2006/relationships/slideLayout" Target="../slideLayouts/slideLayout1534.xml"/><Relationship Id="rId10" Type="http://schemas.openxmlformats.org/officeDocument/2006/relationships/slideLayout" Target="../slideLayouts/slideLayout1539.xml"/><Relationship Id="rId4" Type="http://schemas.openxmlformats.org/officeDocument/2006/relationships/slideLayout" Target="../slideLayouts/slideLayout1533.xml"/><Relationship Id="rId9" Type="http://schemas.openxmlformats.org/officeDocument/2006/relationships/slideLayout" Target="../slideLayouts/slideLayout1538.xml"/></Relationships>
</file>

<file path=ppt/slideMasters/_rels/slideMaster1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8.xml"/><Relationship Id="rId3" Type="http://schemas.openxmlformats.org/officeDocument/2006/relationships/slideLayout" Target="../slideLayouts/slideLayout1543.xml"/><Relationship Id="rId7" Type="http://schemas.openxmlformats.org/officeDocument/2006/relationships/slideLayout" Target="../slideLayouts/slideLayout1547.xml"/><Relationship Id="rId12" Type="http://schemas.openxmlformats.org/officeDocument/2006/relationships/theme" Target="../theme/theme141.xml"/><Relationship Id="rId2" Type="http://schemas.openxmlformats.org/officeDocument/2006/relationships/slideLayout" Target="../slideLayouts/slideLayout1542.xml"/><Relationship Id="rId1" Type="http://schemas.openxmlformats.org/officeDocument/2006/relationships/slideLayout" Target="../slideLayouts/slideLayout1541.xml"/><Relationship Id="rId6" Type="http://schemas.openxmlformats.org/officeDocument/2006/relationships/slideLayout" Target="../slideLayouts/slideLayout1546.xml"/><Relationship Id="rId11" Type="http://schemas.openxmlformats.org/officeDocument/2006/relationships/slideLayout" Target="../slideLayouts/slideLayout1551.xml"/><Relationship Id="rId5" Type="http://schemas.openxmlformats.org/officeDocument/2006/relationships/slideLayout" Target="../slideLayouts/slideLayout1545.xml"/><Relationship Id="rId10" Type="http://schemas.openxmlformats.org/officeDocument/2006/relationships/slideLayout" Target="../slideLayouts/slideLayout1550.xml"/><Relationship Id="rId4" Type="http://schemas.openxmlformats.org/officeDocument/2006/relationships/slideLayout" Target="../slideLayouts/slideLayout1544.xml"/><Relationship Id="rId9" Type="http://schemas.openxmlformats.org/officeDocument/2006/relationships/slideLayout" Target="../slideLayouts/slideLayout1549.xml"/></Relationships>
</file>

<file path=ppt/slideMasters/_rels/slideMaster1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9.xml"/><Relationship Id="rId3" Type="http://schemas.openxmlformats.org/officeDocument/2006/relationships/slideLayout" Target="../slideLayouts/slideLayout1554.xml"/><Relationship Id="rId7" Type="http://schemas.openxmlformats.org/officeDocument/2006/relationships/slideLayout" Target="../slideLayouts/slideLayout1558.xml"/><Relationship Id="rId12" Type="http://schemas.openxmlformats.org/officeDocument/2006/relationships/theme" Target="../theme/theme142.xml"/><Relationship Id="rId2" Type="http://schemas.openxmlformats.org/officeDocument/2006/relationships/slideLayout" Target="../slideLayouts/slideLayout1553.xml"/><Relationship Id="rId1" Type="http://schemas.openxmlformats.org/officeDocument/2006/relationships/slideLayout" Target="../slideLayouts/slideLayout1552.xml"/><Relationship Id="rId6" Type="http://schemas.openxmlformats.org/officeDocument/2006/relationships/slideLayout" Target="../slideLayouts/slideLayout1557.xml"/><Relationship Id="rId11" Type="http://schemas.openxmlformats.org/officeDocument/2006/relationships/slideLayout" Target="../slideLayouts/slideLayout1562.xml"/><Relationship Id="rId5" Type="http://schemas.openxmlformats.org/officeDocument/2006/relationships/slideLayout" Target="../slideLayouts/slideLayout1556.xml"/><Relationship Id="rId10" Type="http://schemas.openxmlformats.org/officeDocument/2006/relationships/slideLayout" Target="../slideLayouts/slideLayout1561.xml"/><Relationship Id="rId4" Type="http://schemas.openxmlformats.org/officeDocument/2006/relationships/slideLayout" Target="../slideLayouts/slideLayout1555.xml"/><Relationship Id="rId9" Type="http://schemas.openxmlformats.org/officeDocument/2006/relationships/slideLayout" Target="../slideLayouts/slideLayout1560.xml"/></Relationships>
</file>

<file path=ppt/slideMasters/_rels/slideMaster1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0.xml"/><Relationship Id="rId3" Type="http://schemas.openxmlformats.org/officeDocument/2006/relationships/slideLayout" Target="../slideLayouts/slideLayout1565.xml"/><Relationship Id="rId7" Type="http://schemas.openxmlformats.org/officeDocument/2006/relationships/slideLayout" Target="../slideLayouts/slideLayout1569.xml"/><Relationship Id="rId12" Type="http://schemas.openxmlformats.org/officeDocument/2006/relationships/theme" Target="../theme/theme143.xml"/><Relationship Id="rId2" Type="http://schemas.openxmlformats.org/officeDocument/2006/relationships/slideLayout" Target="../slideLayouts/slideLayout1564.xml"/><Relationship Id="rId1" Type="http://schemas.openxmlformats.org/officeDocument/2006/relationships/slideLayout" Target="../slideLayouts/slideLayout1563.xml"/><Relationship Id="rId6" Type="http://schemas.openxmlformats.org/officeDocument/2006/relationships/slideLayout" Target="../slideLayouts/slideLayout1568.xml"/><Relationship Id="rId11" Type="http://schemas.openxmlformats.org/officeDocument/2006/relationships/slideLayout" Target="../slideLayouts/slideLayout1573.xml"/><Relationship Id="rId5" Type="http://schemas.openxmlformats.org/officeDocument/2006/relationships/slideLayout" Target="../slideLayouts/slideLayout1567.xml"/><Relationship Id="rId10" Type="http://schemas.openxmlformats.org/officeDocument/2006/relationships/slideLayout" Target="../slideLayouts/slideLayout1572.xml"/><Relationship Id="rId4" Type="http://schemas.openxmlformats.org/officeDocument/2006/relationships/slideLayout" Target="../slideLayouts/slideLayout1566.xml"/><Relationship Id="rId9" Type="http://schemas.openxmlformats.org/officeDocument/2006/relationships/slideLayout" Target="../slideLayouts/slideLayout1571.xml"/></Relationships>
</file>

<file path=ppt/slideMasters/_rels/slideMaster1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1.xml"/><Relationship Id="rId3" Type="http://schemas.openxmlformats.org/officeDocument/2006/relationships/slideLayout" Target="../slideLayouts/slideLayout1576.xml"/><Relationship Id="rId7" Type="http://schemas.openxmlformats.org/officeDocument/2006/relationships/slideLayout" Target="../slideLayouts/slideLayout1580.xml"/><Relationship Id="rId12" Type="http://schemas.openxmlformats.org/officeDocument/2006/relationships/theme" Target="../theme/theme144.xml"/><Relationship Id="rId2" Type="http://schemas.openxmlformats.org/officeDocument/2006/relationships/slideLayout" Target="../slideLayouts/slideLayout1575.xml"/><Relationship Id="rId1" Type="http://schemas.openxmlformats.org/officeDocument/2006/relationships/slideLayout" Target="../slideLayouts/slideLayout1574.xml"/><Relationship Id="rId6" Type="http://schemas.openxmlformats.org/officeDocument/2006/relationships/slideLayout" Target="../slideLayouts/slideLayout1579.xml"/><Relationship Id="rId11" Type="http://schemas.openxmlformats.org/officeDocument/2006/relationships/slideLayout" Target="../slideLayouts/slideLayout1584.xml"/><Relationship Id="rId5" Type="http://schemas.openxmlformats.org/officeDocument/2006/relationships/slideLayout" Target="../slideLayouts/slideLayout1578.xml"/><Relationship Id="rId10" Type="http://schemas.openxmlformats.org/officeDocument/2006/relationships/slideLayout" Target="../slideLayouts/slideLayout1583.xml"/><Relationship Id="rId4" Type="http://schemas.openxmlformats.org/officeDocument/2006/relationships/slideLayout" Target="../slideLayouts/slideLayout1577.xml"/><Relationship Id="rId9" Type="http://schemas.openxmlformats.org/officeDocument/2006/relationships/slideLayout" Target="../slideLayouts/slideLayout1582.xml"/></Relationships>
</file>

<file path=ppt/slideMasters/_rels/slideMaster1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2.xml"/><Relationship Id="rId3" Type="http://schemas.openxmlformats.org/officeDocument/2006/relationships/slideLayout" Target="../slideLayouts/slideLayout1587.xml"/><Relationship Id="rId7" Type="http://schemas.openxmlformats.org/officeDocument/2006/relationships/slideLayout" Target="../slideLayouts/slideLayout1591.xml"/><Relationship Id="rId12" Type="http://schemas.openxmlformats.org/officeDocument/2006/relationships/theme" Target="../theme/theme145.xml"/><Relationship Id="rId2" Type="http://schemas.openxmlformats.org/officeDocument/2006/relationships/slideLayout" Target="../slideLayouts/slideLayout1586.xml"/><Relationship Id="rId1" Type="http://schemas.openxmlformats.org/officeDocument/2006/relationships/slideLayout" Target="../slideLayouts/slideLayout1585.xml"/><Relationship Id="rId6" Type="http://schemas.openxmlformats.org/officeDocument/2006/relationships/slideLayout" Target="../slideLayouts/slideLayout1590.xml"/><Relationship Id="rId11" Type="http://schemas.openxmlformats.org/officeDocument/2006/relationships/slideLayout" Target="../slideLayouts/slideLayout1595.xml"/><Relationship Id="rId5" Type="http://schemas.openxmlformats.org/officeDocument/2006/relationships/slideLayout" Target="../slideLayouts/slideLayout1589.xml"/><Relationship Id="rId10" Type="http://schemas.openxmlformats.org/officeDocument/2006/relationships/slideLayout" Target="../slideLayouts/slideLayout1594.xml"/><Relationship Id="rId4" Type="http://schemas.openxmlformats.org/officeDocument/2006/relationships/slideLayout" Target="../slideLayouts/slideLayout1588.xml"/><Relationship Id="rId9" Type="http://schemas.openxmlformats.org/officeDocument/2006/relationships/slideLayout" Target="../slideLayouts/slideLayout1593.xml"/></Relationships>
</file>

<file path=ppt/slideMasters/_rels/slideMaster1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3.xml"/><Relationship Id="rId3" Type="http://schemas.openxmlformats.org/officeDocument/2006/relationships/slideLayout" Target="../slideLayouts/slideLayout1598.xml"/><Relationship Id="rId7" Type="http://schemas.openxmlformats.org/officeDocument/2006/relationships/slideLayout" Target="../slideLayouts/slideLayout1602.xml"/><Relationship Id="rId12" Type="http://schemas.openxmlformats.org/officeDocument/2006/relationships/theme" Target="../theme/theme146.xml"/><Relationship Id="rId2" Type="http://schemas.openxmlformats.org/officeDocument/2006/relationships/slideLayout" Target="../slideLayouts/slideLayout1597.xml"/><Relationship Id="rId1" Type="http://schemas.openxmlformats.org/officeDocument/2006/relationships/slideLayout" Target="../slideLayouts/slideLayout1596.xml"/><Relationship Id="rId6" Type="http://schemas.openxmlformats.org/officeDocument/2006/relationships/slideLayout" Target="../slideLayouts/slideLayout1601.xml"/><Relationship Id="rId11" Type="http://schemas.openxmlformats.org/officeDocument/2006/relationships/slideLayout" Target="../slideLayouts/slideLayout1606.xml"/><Relationship Id="rId5" Type="http://schemas.openxmlformats.org/officeDocument/2006/relationships/slideLayout" Target="../slideLayouts/slideLayout1600.xml"/><Relationship Id="rId10" Type="http://schemas.openxmlformats.org/officeDocument/2006/relationships/slideLayout" Target="../slideLayouts/slideLayout1605.xml"/><Relationship Id="rId4" Type="http://schemas.openxmlformats.org/officeDocument/2006/relationships/slideLayout" Target="../slideLayouts/slideLayout1599.xml"/><Relationship Id="rId9" Type="http://schemas.openxmlformats.org/officeDocument/2006/relationships/slideLayout" Target="../slideLayouts/slideLayout1604.xml"/></Relationships>
</file>

<file path=ppt/slideMasters/_rels/slideMaster1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14.xml"/><Relationship Id="rId3" Type="http://schemas.openxmlformats.org/officeDocument/2006/relationships/slideLayout" Target="../slideLayouts/slideLayout1609.xml"/><Relationship Id="rId7" Type="http://schemas.openxmlformats.org/officeDocument/2006/relationships/slideLayout" Target="../slideLayouts/slideLayout1613.xml"/><Relationship Id="rId12" Type="http://schemas.openxmlformats.org/officeDocument/2006/relationships/theme" Target="../theme/theme147.xml"/><Relationship Id="rId2" Type="http://schemas.openxmlformats.org/officeDocument/2006/relationships/slideLayout" Target="../slideLayouts/slideLayout1608.xml"/><Relationship Id="rId1" Type="http://schemas.openxmlformats.org/officeDocument/2006/relationships/slideLayout" Target="../slideLayouts/slideLayout1607.xml"/><Relationship Id="rId6" Type="http://schemas.openxmlformats.org/officeDocument/2006/relationships/slideLayout" Target="../slideLayouts/slideLayout1612.xml"/><Relationship Id="rId11" Type="http://schemas.openxmlformats.org/officeDocument/2006/relationships/slideLayout" Target="../slideLayouts/slideLayout1617.xml"/><Relationship Id="rId5" Type="http://schemas.openxmlformats.org/officeDocument/2006/relationships/slideLayout" Target="../slideLayouts/slideLayout1611.xml"/><Relationship Id="rId10" Type="http://schemas.openxmlformats.org/officeDocument/2006/relationships/slideLayout" Target="../slideLayouts/slideLayout1616.xml"/><Relationship Id="rId4" Type="http://schemas.openxmlformats.org/officeDocument/2006/relationships/slideLayout" Target="../slideLayouts/slideLayout1610.xml"/><Relationship Id="rId9" Type="http://schemas.openxmlformats.org/officeDocument/2006/relationships/slideLayout" Target="../slideLayouts/slideLayout1615.xml"/></Relationships>
</file>

<file path=ppt/slideMasters/_rels/slideMaster1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5.xml"/><Relationship Id="rId3" Type="http://schemas.openxmlformats.org/officeDocument/2006/relationships/slideLayout" Target="../slideLayouts/slideLayout1620.xml"/><Relationship Id="rId7" Type="http://schemas.openxmlformats.org/officeDocument/2006/relationships/slideLayout" Target="../slideLayouts/slideLayout1624.xml"/><Relationship Id="rId12" Type="http://schemas.openxmlformats.org/officeDocument/2006/relationships/theme" Target="../theme/theme148.xml"/><Relationship Id="rId2" Type="http://schemas.openxmlformats.org/officeDocument/2006/relationships/slideLayout" Target="../slideLayouts/slideLayout1619.xml"/><Relationship Id="rId1" Type="http://schemas.openxmlformats.org/officeDocument/2006/relationships/slideLayout" Target="../slideLayouts/slideLayout1618.xml"/><Relationship Id="rId6" Type="http://schemas.openxmlformats.org/officeDocument/2006/relationships/slideLayout" Target="../slideLayouts/slideLayout1623.xml"/><Relationship Id="rId11" Type="http://schemas.openxmlformats.org/officeDocument/2006/relationships/slideLayout" Target="../slideLayouts/slideLayout1628.xml"/><Relationship Id="rId5" Type="http://schemas.openxmlformats.org/officeDocument/2006/relationships/slideLayout" Target="../slideLayouts/slideLayout1622.xml"/><Relationship Id="rId10" Type="http://schemas.openxmlformats.org/officeDocument/2006/relationships/slideLayout" Target="../slideLayouts/slideLayout1627.xml"/><Relationship Id="rId4" Type="http://schemas.openxmlformats.org/officeDocument/2006/relationships/slideLayout" Target="../slideLayouts/slideLayout1621.xml"/><Relationship Id="rId9" Type="http://schemas.openxmlformats.org/officeDocument/2006/relationships/slideLayout" Target="../slideLayouts/slideLayout1626.xml"/></Relationships>
</file>

<file path=ppt/slideMasters/_rels/slideMaster1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6.xml"/><Relationship Id="rId3" Type="http://schemas.openxmlformats.org/officeDocument/2006/relationships/slideLayout" Target="../slideLayouts/slideLayout1631.xml"/><Relationship Id="rId7" Type="http://schemas.openxmlformats.org/officeDocument/2006/relationships/slideLayout" Target="../slideLayouts/slideLayout1635.xml"/><Relationship Id="rId12" Type="http://schemas.openxmlformats.org/officeDocument/2006/relationships/theme" Target="../theme/theme149.xml"/><Relationship Id="rId2" Type="http://schemas.openxmlformats.org/officeDocument/2006/relationships/slideLayout" Target="../slideLayouts/slideLayout1630.xml"/><Relationship Id="rId1" Type="http://schemas.openxmlformats.org/officeDocument/2006/relationships/slideLayout" Target="../slideLayouts/slideLayout1629.xml"/><Relationship Id="rId6" Type="http://schemas.openxmlformats.org/officeDocument/2006/relationships/slideLayout" Target="../slideLayouts/slideLayout1634.xml"/><Relationship Id="rId11" Type="http://schemas.openxmlformats.org/officeDocument/2006/relationships/slideLayout" Target="../slideLayouts/slideLayout1639.xml"/><Relationship Id="rId5" Type="http://schemas.openxmlformats.org/officeDocument/2006/relationships/slideLayout" Target="../slideLayouts/slideLayout1633.xml"/><Relationship Id="rId10" Type="http://schemas.openxmlformats.org/officeDocument/2006/relationships/slideLayout" Target="../slideLayouts/slideLayout1638.xml"/><Relationship Id="rId4" Type="http://schemas.openxmlformats.org/officeDocument/2006/relationships/slideLayout" Target="../slideLayouts/slideLayout1632.xml"/><Relationship Id="rId9" Type="http://schemas.openxmlformats.org/officeDocument/2006/relationships/slideLayout" Target="../slideLayouts/slideLayout163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7.xml"/><Relationship Id="rId3" Type="http://schemas.openxmlformats.org/officeDocument/2006/relationships/slideLayout" Target="../slideLayouts/slideLayout1642.xml"/><Relationship Id="rId7" Type="http://schemas.openxmlformats.org/officeDocument/2006/relationships/slideLayout" Target="../slideLayouts/slideLayout1646.xml"/><Relationship Id="rId12" Type="http://schemas.openxmlformats.org/officeDocument/2006/relationships/theme" Target="../theme/theme150.xml"/><Relationship Id="rId2" Type="http://schemas.openxmlformats.org/officeDocument/2006/relationships/slideLayout" Target="../slideLayouts/slideLayout1641.xml"/><Relationship Id="rId1" Type="http://schemas.openxmlformats.org/officeDocument/2006/relationships/slideLayout" Target="../slideLayouts/slideLayout1640.xml"/><Relationship Id="rId6" Type="http://schemas.openxmlformats.org/officeDocument/2006/relationships/slideLayout" Target="../slideLayouts/slideLayout1645.xml"/><Relationship Id="rId11" Type="http://schemas.openxmlformats.org/officeDocument/2006/relationships/slideLayout" Target="../slideLayouts/slideLayout1650.xml"/><Relationship Id="rId5" Type="http://schemas.openxmlformats.org/officeDocument/2006/relationships/slideLayout" Target="../slideLayouts/slideLayout1644.xml"/><Relationship Id="rId10" Type="http://schemas.openxmlformats.org/officeDocument/2006/relationships/slideLayout" Target="../slideLayouts/slideLayout1649.xml"/><Relationship Id="rId4" Type="http://schemas.openxmlformats.org/officeDocument/2006/relationships/slideLayout" Target="../slideLayouts/slideLayout1643.xml"/><Relationship Id="rId9" Type="http://schemas.openxmlformats.org/officeDocument/2006/relationships/slideLayout" Target="../slideLayouts/slideLayout1648.xml"/></Relationships>
</file>

<file path=ppt/slideMasters/_rels/slideMaster1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8.xml"/><Relationship Id="rId3" Type="http://schemas.openxmlformats.org/officeDocument/2006/relationships/slideLayout" Target="../slideLayouts/slideLayout1653.xml"/><Relationship Id="rId7" Type="http://schemas.openxmlformats.org/officeDocument/2006/relationships/slideLayout" Target="../slideLayouts/slideLayout1657.xml"/><Relationship Id="rId12" Type="http://schemas.openxmlformats.org/officeDocument/2006/relationships/theme" Target="../theme/theme151.xml"/><Relationship Id="rId2" Type="http://schemas.openxmlformats.org/officeDocument/2006/relationships/slideLayout" Target="../slideLayouts/slideLayout1652.xml"/><Relationship Id="rId1" Type="http://schemas.openxmlformats.org/officeDocument/2006/relationships/slideLayout" Target="../slideLayouts/slideLayout1651.xml"/><Relationship Id="rId6" Type="http://schemas.openxmlformats.org/officeDocument/2006/relationships/slideLayout" Target="../slideLayouts/slideLayout1656.xml"/><Relationship Id="rId11" Type="http://schemas.openxmlformats.org/officeDocument/2006/relationships/slideLayout" Target="../slideLayouts/slideLayout1661.xml"/><Relationship Id="rId5" Type="http://schemas.openxmlformats.org/officeDocument/2006/relationships/slideLayout" Target="../slideLayouts/slideLayout1655.xml"/><Relationship Id="rId10" Type="http://schemas.openxmlformats.org/officeDocument/2006/relationships/slideLayout" Target="../slideLayouts/slideLayout1660.xml"/><Relationship Id="rId4" Type="http://schemas.openxmlformats.org/officeDocument/2006/relationships/slideLayout" Target="../slideLayouts/slideLayout1654.xml"/><Relationship Id="rId9" Type="http://schemas.openxmlformats.org/officeDocument/2006/relationships/slideLayout" Target="../slideLayouts/slideLayout1659.xml"/></Relationships>
</file>

<file path=ppt/slideMasters/_rels/slideMaster1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9.xml"/><Relationship Id="rId3" Type="http://schemas.openxmlformats.org/officeDocument/2006/relationships/slideLayout" Target="../slideLayouts/slideLayout1664.xml"/><Relationship Id="rId7" Type="http://schemas.openxmlformats.org/officeDocument/2006/relationships/slideLayout" Target="../slideLayouts/slideLayout1668.xml"/><Relationship Id="rId12" Type="http://schemas.openxmlformats.org/officeDocument/2006/relationships/theme" Target="../theme/theme152.xml"/><Relationship Id="rId2" Type="http://schemas.openxmlformats.org/officeDocument/2006/relationships/slideLayout" Target="../slideLayouts/slideLayout1663.xml"/><Relationship Id="rId1" Type="http://schemas.openxmlformats.org/officeDocument/2006/relationships/slideLayout" Target="../slideLayouts/slideLayout1662.xml"/><Relationship Id="rId6" Type="http://schemas.openxmlformats.org/officeDocument/2006/relationships/slideLayout" Target="../slideLayouts/slideLayout1667.xml"/><Relationship Id="rId11" Type="http://schemas.openxmlformats.org/officeDocument/2006/relationships/slideLayout" Target="../slideLayouts/slideLayout1672.xml"/><Relationship Id="rId5" Type="http://schemas.openxmlformats.org/officeDocument/2006/relationships/slideLayout" Target="../slideLayouts/slideLayout1666.xml"/><Relationship Id="rId10" Type="http://schemas.openxmlformats.org/officeDocument/2006/relationships/slideLayout" Target="../slideLayouts/slideLayout1671.xml"/><Relationship Id="rId4" Type="http://schemas.openxmlformats.org/officeDocument/2006/relationships/slideLayout" Target="../slideLayouts/slideLayout1665.xml"/><Relationship Id="rId9" Type="http://schemas.openxmlformats.org/officeDocument/2006/relationships/slideLayout" Target="../slideLayouts/slideLayout1670.xml"/></Relationships>
</file>

<file path=ppt/slideMasters/_rels/slideMaster1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0.xml"/><Relationship Id="rId3" Type="http://schemas.openxmlformats.org/officeDocument/2006/relationships/slideLayout" Target="../slideLayouts/slideLayout1675.xml"/><Relationship Id="rId7" Type="http://schemas.openxmlformats.org/officeDocument/2006/relationships/slideLayout" Target="../slideLayouts/slideLayout1679.xml"/><Relationship Id="rId12" Type="http://schemas.openxmlformats.org/officeDocument/2006/relationships/theme" Target="../theme/theme153.xml"/><Relationship Id="rId2" Type="http://schemas.openxmlformats.org/officeDocument/2006/relationships/slideLayout" Target="../slideLayouts/slideLayout1674.xml"/><Relationship Id="rId1" Type="http://schemas.openxmlformats.org/officeDocument/2006/relationships/slideLayout" Target="../slideLayouts/slideLayout1673.xml"/><Relationship Id="rId6" Type="http://schemas.openxmlformats.org/officeDocument/2006/relationships/slideLayout" Target="../slideLayouts/slideLayout1678.xml"/><Relationship Id="rId11" Type="http://schemas.openxmlformats.org/officeDocument/2006/relationships/slideLayout" Target="../slideLayouts/slideLayout1683.xml"/><Relationship Id="rId5" Type="http://schemas.openxmlformats.org/officeDocument/2006/relationships/slideLayout" Target="../slideLayouts/slideLayout1677.xml"/><Relationship Id="rId10" Type="http://schemas.openxmlformats.org/officeDocument/2006/relationships/slideLayout" Target="../slideLayouts/slideLayout1682.xml"/><Relationship Id="rId4" Type="http://schemas.openxmlformats.org/officeDocument/2006/relationships/slideLayout" Target="../slideLayouts/slideLayout1676.xml"/><Relationship Id="rId9" Type="http://schemas.openxmlformats.org/officeDocument/2006/relationships/slideLayout" Target="../slideLayouts/slideLayout1681.xml"/></Relationships>
</file>

<file path=ppt/slideMasters/_rels/slideMaster1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1.xml"/><Relationship Id="rId3" Type="http://schemas.openxmlformats.org/officeDocument/2006/relationships/slideLayout" Target="../slideLayouts/slideLayout1686.xml"/><Relationship Id="rId7" Type="http://schemas.openxmlformats.org/officeDocument/2006/relationships/slideLayout" Target="../slideLayouts/slideLayout1690.xml"/><Relationship Id="rId12" Type="http://schemas.openxmlformats.org/officeDocument/2006/relationships/theme" Target="../theme/theme154.xml"/><Relationship Id="rId2" Type="http://schemas.openxmlformats.org/officeDocument/2006/relationships/slideLayout" Target="../slideLayouts/slideLayout1685.xml"/><Relationship Id="rId1" Type="http://schemas.openxmlformats.org/officeDocument/2006/relationships/slideLayout" Target="../slideLayouts/slideLayout1684.xml"/><Relationship Id="rId6" Type="http://schemas.openxmlformats.org/officeDocument/2006/relationships/slideLayout" Target="../slideLayouts/slideLayout1689.xml"/><Relationship Id="rId11" Type="http://schemas.openxmlformats.org/officeDocument/2006/relationships/slideLayout" Target="../slideLayouts/slideLayout1694.xml"/><Relationship Id="rId5" Type="http://schemas.openxmlformats.org/officeDocument/2006/relationships/slideLayout" Target="../slideLayouts/slideLayout1688.xml"/><Relationship Id="rId10" Type="http://schemas.openxmlformats.org/officeDocument/2006/relationships/slideLayout" Target="../slideLayouts/slideLayout1693.xml"/><Relationship Id="rId4" Type="http://schemas.openxmlformats.org/officeDocument/2006/relationships/slideLayout" Target="../slideLayouts/slideLayout1687.xml"/><Relationship Id="rId9" Type="http://schemas.openxmlformats.org/officeDocument/2006/relationships/slideLayout" Target="../slideLayouts/slideLayout1692.xml"/></Relationships>
</file>

<file path=ppt/slideMasters/_rels/slideMaster1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02.xml"/><Relationship Id="rId3" Type="http://schemas.openxmlformats.org/officeDocument/2006/relationships/slideLayout" Target="../slideLayouts/slideLayout1697.xml"/><Relationship Id="rId7" Type="http://schemas.openxmlformats.org/officeDocument/2006/relationships/slideLayout" Target="../slideLayouts/slideLayout1701.xml"/><Relationship Id="rId12" Type="http://schemas.openxmlformats.org/officeDocument/2006/relationships/theme" Target="../theme/theme155.xml"/><Relationship Id="rId2" Type="http://schemas.openxmlformats.org/officeDocument/2006/relationships/slideLayout" Target="../slideLayouts/slideLayout1696.xml"/><Relationship Id="rId1" Type="http://schemas.openxmlformats.org/officeDocument/2006/relationships/slideLayout" Target="../slideLayouts/slideLayout1695.xml"/><Relationship Id="rId6" Type="http://schemas.openxmlformats.org/officeDocument/2006/relationships/slideLayout" Target="../slideLayouts/slideLayout1700.xml"/><Relationship Id="rId11" Type="http://schemas.openxmlformats.org/officeDocument/2006/relationships/slideLayout" Target="../slideLayouts/slideLayout1705.xml"/><Relationship Id="rId5" Type="http://schemas.openxmlformats.org/officeDocument/2006/relationships/slideLayout" Target="../slideLayouts/slideLayout1699.xml"/><Relationship Id="rId10" Type="http://schemas.openxmlformats.org/officeDocument/2006/relationships/slideLayout" Target="../slideLayouts/slideLayout1704.xml"/><Relationship Id="rId4" Type="http://schemas.openxmlformats.org/officeDocument/2006/relationships/slideLayout" Target="../slideLayouts/slideLayout1698.xml"/><Relationship Id="rId9" Type="http://schemas.openxmlformats.org/officeDocument/2006/relationships/slideLayout" Target="../slideLayouts/slideLayout170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png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5.xml"/><Relationship Id="rId3" Type="http://schemas.openxmlformats.org/officeDocument/2006/relationships/slideLayout" Target="../slideLayouts/slideLayout300.xml"/><Relationship Id="rId7" Type="http://schemas.openxmlformats.org/officeDocument/2006/relationships/slideLayout" Target="../slideLayouts/slideLayout304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9.xml"/><Relationship Id="rId1" Type="http://schemas.openxmlformats.org/officeDocument/2006/relationships/slideLayout" Target="../slideLayouts/slideLayout298.xml"/><Relationship Id="rId6" Type="http://schemas.openxmlformats.org/officeDocument/2006/relationships/slideLayout" Target="../slideLayouts/slideLayout303.xml"/><Relationship Id="rId11" Type="http://schemas.openxmlformats.org/officeDocument/2006/relationships/slideLayout" Target="../slideLayouts/slideLayout308.xml"/><Relationship Id="rId5" Type="http://schemas.openxmlformats.org/officeDocument/2006/relationships/slideLayout" Target="../slideLayouts/slideLayout302.xml"/><Relationship Id="rId10" Type="http://schemas.openxmlformats.org/officeDocument/2006/relationships/slideLayout" Target="../slideLayouts/slideLayout307.xml"/><Relationship Id="rId4" Type="http://schemas.openxmlformats.org/officeDocument/2006/relationships/slideLayout" Target="../slideLayouts/slideLayout301.xml"/><Relationship Id="rId9" Type="http://schemas.openxmlformats.org/officeDocument/2006/relationships/slideLayout" Target="../slideLayouts/slideLayout306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6.xml"/><Relationship Id="rId3" Type="http://schemas.openxmlformats.org/officeDocument/2006/relationships/slideLayout" Target="../slideLayouts/slideLayout311.xml"/><Relationship Id="rId7" Type="http://schemas.openxmlformats.org/officeDocument/2006/relationships/slideLayout" Target="../slideLayouts/slideLayout315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10.xml"/><Relationship Id="rId1" Type="http://schemas.openxmlformats.org/officeDocument/2006/relationships/slideLayout" Target="../slideLayouts/slideLayout309.xml"/><Relationship Id="rId6" Type="http://schemas.openxmlformats.org/officeDocument/2006/relationships/slideLayout" Target="../slideLayouts/slideLayout314.xml"/><Relationship Id="rId11" Type="http://schemas.openxmlformats.org/officeDocument/2006/relationships/slideLayout" Target="../slideLayouts/slideLayout319.xml"/><Relationship Id="rId5" Type="http://schemas.openxmlformats.org/officeDocument/2006/relationships/slideLayout" Target="../slideLayouts/slideLayout313.xml"/><Relationship Id="rId10" Type="http://schemas.openxmlformats.org/officeDocument/2006/relationships/slideLayout" Target="../slideLayouts/slideLayout318.xml"/><Relationship Id="rId4" Type="http://schemas.openxmlformats.org/officeDocument/2006/relationships/slideLayout" Target="../slideLayouts/slideLayout312.xml"/><Relationship Id="rId9" Type="http://schemas.openxmlformats.org/officeDocument/2006/relationships/slideLayout" Target="../slideLayouts/slideLayout3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7.xml"/><Relationship Id="rId3" Type="http://schemas.openxmlformats.org/officeDocument/2006/relationships/slideLayout" Target="../slideLayouts/slideLayout322.xml"/><Relationship Id="rId7" Type="http://schemas.openxmlformats.org/officeDocument/2006/relationships/slideLayout" Target="../slideLayouts/slideLayout326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21.xml"/><Relationship Id="rId1" Type="http://schemas.openxmlformats.org/officeDocument/2006/relationships/slideLayout" Target="../slideLayouts/slideLayout320.xml"/><Relationship Id="rId6" Type="http://schemas.openxmlformats.org/officeDocument/2006/relationships/slideLayout" Target="../slideLayouts/slideLayout325.xml"/><Relationship Id="rId11" Type="http://schemas.openxmlformats.org/officeDocument/2006/relationships/slideLayout" Target="../slideLayouts/slideLayout330.xml"/><Relationship Id="rId5" Type="http://schemas.openxmlformats.org/officeDocument/2006/relationships/slideLayout" Target="../slideLayouts/slideLayout324.xml"/><Relationship Id="rId10" Type="http://schemas.openxmlformats.org/officeDocument/2006/relationships/slideLayout" Target="../slideLayouts/slideLayout329.xml"/><Relationship Id="rId4" Type="http://schemas.openxmlformats.org/officeDocument/2006/relationships/slideLayout" Target="../slideLayouts/slideLayout323.xml"/><Relationship Id="rId9" Type="http://schemas.openxmlformats.org/officeDocument/2006/relationships/slideLayout" Target="../slideLayouts/slideLayout328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8.xml"/><Relationship Id="rId3" Type="http://schemas.openxmlformats.org/officeDocument/2006/relationships/slideLayout" Target="../slideLayouts/slideLayout333.xml"/><Relationship Id="rId7" Type="http://schemas.openxmlformats.org/officeDocument/2006/relationships/slideLayout" Target="../slideLayouts/slideLayout337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32.xml"/><Relationship Id="rId1" Type="http://schemas.openxmlformats.org/officeDocument/2006/relationships/slideLayout" Target="../slideLayouts/slideLayout331.xml"/><Relationship Id="rId6" Type="http://schemas.openxmlformats.org/officeDocument/2006/relationships/slideLayout" Target="../slideLayouts/slideLayout336.xml"/><Relationship Id="rId11" Type="http://schemas.openxmlformats.org/officeDocument/2006/relationships/slideLayout" Target="../slideLayouts/slideLayout341.xml"/><Relationship Id="rId5" Type="http://schemas.openxmlformats.org/officeDocument/2006/relationships/slideLayout" Target="../slideLayouts/slideLayout335.xml"/><Relationship Id="rId10" Type="http://schemas.openxmlformats.org/officeDocument/2006/relationships/slideLayout" Target="../slideLayouts/slideLayout340.xml"/><Relationship Id="rId4" Type="http://schemas.openxmlformats.org/officeDocument/2006/relationships/slideLayout" Target="../slideLayouts/slideLayout334.xml"/><Relationship Id="rId9" Type="http://schemas.openxmlformats.org/officeDocument/2006/relationships/slideLayout" Target="../slideLayouts/slideLayout339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9.xml"/><Relationship Id="rId3" Type="http://schemas.openxmlformats.org/officeDocument/2006/relationships/slideLayout" Target="../slideLayouts/slideLayout344.xml"/><Relationship Id="rId7" Type="http://schemas.openxmlformats.org/officeDocument/2006/relationships/slideLayout" Target="../slideLayouts/slideLayout348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43.xml"/><Relationship Id="rId1" Type="http://schemas.openxmlformats.org/officeDocument/2006/relationships/slideLayout" Target="../slideLayouts/slideLayout342.xml"/><Relationship Id="rId6" Type="http://schemas.openxmlformats.org/officeDocument/2006/relationships/slideLayout" Target="../slideLayouts/slideLayout347.xml"/><Relationship Id="rId11" Type="http://schemas.openxmlformats.org/officeDocument/2006/relationships/slideLayout" Target="../slideLayouts/slideLayout352.xml"/><Relationship Id="rId5" Type="http://schemas.openxmlformats.org/officeDocument/2006/relationships/slideLayout" Target="../slideLayouts/slideLayout346.xml"/><Relationship Id="rId10" Type="http://schemas.openxmlformats.org/officeDocument/2006/relationships/slideLayout" Target="../slideLayouts/slideLayout351.xml"/><Relationship Id="rId4" Type="http://schemas.openxmlformats.org/officeDocument/2006/relationships/slideLayout" Target="../slideLayouts/slideLayout345.xml"/><Relationship Id="rId9" Type="http://schemas.openxmlformats.org/officeDocument/2006/relationships/slideLayout" Target="../slideLayouts/slideLayout350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0.xml"/><Relationship Id="rId3" Type="http://schemas.openxmlformats.org/officeDocument/2006/relationships/slideLayout" Target="../slideLayouts/slideLayout355.xml"/><Relationship Id="rId7" Type="http://schemas.openxmlformats.org/officeDocument/2006/relationships/slideLayout" Target="../slideLayouts/slideLayout359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54.xml"/><Relationship Id="rId1" Type="http://schemas.openxmlformats.org/officeDocument/2006/relationships/slideLayout" Target="../slideLayouts/slideLayout353.xml"/><Relationship Id="rId6" Type="http://schemas.openxmlformats.org/officeDocument/2006/relationships/slideLayout" Target="../slideLayouts/slideLayout358.xml"/><Relationship Id="rId11" Type="http://schemas.openxmlformats.org/officeDocument/2006/relationships/slideLayout" Target="../slideLayouts/slideLayout363.xml"/><Relationship Id="rId5" Type="http://schemas.openxmlformats.org/officeDocument/2006/relationships/slideLayout" Target="../slideLayouts/slideLayout357.xml"/><Relationship Id="rId10" Type="http://schemas.openxmlformats.org/officeDocument/2006/relationships/slideLayout" Target="../slideLayouts/slideLayout362.xml"/><Relationship Id="rId4" Type="http://schemas.openxmlformats.org/officeDocument/2006/relationships/slideLayout" Target="../slideLayouts/slideLayout356.xml"/><Relationship Id="rId9" Type="http://schemas.openxmlformats.org/officeDocument/2006/relationships/slideLayout" Target="../slideLayouts/slideLayout361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1.xml"/><Relationship Id="rId3" Type="http://schemas.openxmlformats.org/officeDocument/2006/relationships/slideLayout" Target="../slideLayouts/slideLayout366.xml"/><Relationship Id="rId7" Type="http://schemas.openxmlformats.org/officeDocument/2006/relationships/slideLayout" Target="../slideLayouts/slideLayout370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65.xml"/><Relationship Id="rId1" Type="http://schemas.openxmlformats.org/officeDocument/2006/relationships/slideLayout" Target="../slideLayouts/slideLayout364.xml"/><Relationship Id="rId6" Type="http://schemas.openxmlformats.org/officeDocument/2006/relationships/slideLayout" Target="../slideLayouts/slideLayout369.xml"/><Relationship Id="rId11" Type="http://schemas.openxmlformats.org/officeDocument/2006/relationships/slideLayout" Target="../slideLayouts/slideLayout374.xml"/><Relationship Id="rId5" Type="http://schemas.openxmlformats.org/officeDocument/2006/relationships/slideLayout" Target="../slideLayouts/slideLayout368.xml"/><Relationship Id="rId10" Type="http://schemas.openxmlformats.org/officeDocument/2006/relationships/slideLayout" Target="../slideLayouts/slideLayout373.xml"/><Relationship Id="rId4" Type="http://schemas.openxmlformats.org/officeDocument/2006/relationships/slideLayout" Target="../slideLayouts/slideLayout367.xml"/><Relationship Id="rId9" Type="http://schemas.openxmlformats.org/officeDocument/2006/relationships/slideLayout" Target="../slideLayouts/slideLayout372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2.xml"/><Relationship Id="rId3" Type="http://schemas.openxmlformats.org/officeDocument/2006/relationships/slideLayout" Target="../slideLayouts/slideLayout377.xml"/><Relationship Id="rId7" Type="http://schemas.openxmlformats.org/officeDocument/2006/relationships/slideLayout" Target="../slideLayouts/slideLayout381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76.xml"/><Relationship Id="rId1" Type="http://schemas.openxmlformats.org/officeDocument/2006/relationships/slideLayout" Target="../slideLayouts/slideLayout375.xml"/><Relationship Id="rId6" Type="http://schemas.openxmlformats.org/officeDocument/2006/relationships/slideLayout" Target="../slideLayouts/slideLayout380.xml"/><Relationship Id="rId11" Type="http://schemas.openxmlformats.org/officeDocument/2006/relationships/slideLayout" Target="../slideLayouts/slideLayout385.xml"/><Relationship Id="rId5" Type="http://schemas.openxmlformats.org/officeDocument/2006/relationships/slideLayout" Target="../slideLayouts/slideLayout379.xml"/><Relationship Id="rId10" Type="http://schemas.openxmlformats.org/officeDocument/2006/relationships/slideLayout" Target="../slideLayouts/slideLayout384.xml"/><Relationship Id="rId4" Type="http://schemas.openxmlformats.org/officeDocument/2006/relationships/slideLayout" Target="../slideLayouts/slideLayout378.xml"/><Relationship Id="rId9" Type="http://schemas.openxmlformats.org/officeDocument/2006/relationships/slideLayout" Target="../slideLayouts/slideLayout383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3.xml"/><Relationship Id="rId3" Type="http://schemas.openxmlformats.org/officeDocument/2006/relationships/slideLayout" Target="../slideLayouts/slideLayout388.xml"/><Relationship Id="rId7" Type="http://schemas.openxmlformats.org/officeDocument/2006/relationships/slideLayout" Target="../slideLayouts/slideLayout392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387.xml"/><Relationship Id="rId1" Type="http://schemas.openxmlformats.org/officeDocument/2006/relationships/slideLayout" Target="../slideLayouts/slideLayout386.xml"/><Relationship Id="rId6" Type="http://schemas.openxmlformats.org/officeDocument/2006/relationships/slideLayout" Target="../slideLayouts/slideLayout391.xml"/><Relationship Id="rId11" Type="http://schemas.openxmlformats.org/officeDocument/2006/relationships/slideLayout" Target="../slideLayouts/slideLayout396.xml"/><Relationship Id="rId5" Type="http://schemas.openxmlformats.org/officeDocument/2006/relationships/slideLayout" Target="../slideLayouts/slideLayout390.xml"/><Relationship Id="rId10" Type="http://schemas.openxmlformats.org/officeDocument/2006/relationships/slideLayout" Target="../slideLayouts/slideLayout395.xml"/><Relationship Id="rId4" Type="http://schemas.openxmlformats.org/officeDocument/2006/relationships/slideLayout" Target="../slideLayouts/slideLayout389.xml"/><Relationship Id="rId9" Type="http://schemas.openxmlformats.org/officeDocument/2006/relationships/slideLayout" Target="../slideLayouts/slideLayout394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4.xml"/><Relationship Id="rId3" Type="http://schemas.openxmlformats.org/officeDocument/2006/relationships/slideLayout" Target="../slideLayouts/slideLayout399.xml"/><Relationship Id="rId7" Type="http://schemas.openxmlformats.org/officeDocument/2006/relationships/slideLayout" Target="../slideLayouts/slideLayout403.xml"/><Relationship Id="rId12" Type="http://schemas.openxmlformats.org/officeDocument/2006/relationships/theme" Target="../theme/theme37.xml"/><Relationship Id="rId2" Type="http://schemas.openxmlformats.org/officeDocument/2006/relationships/slideLayout" Target="../slideLayouts/slideLayout398.xml"/><Relationship Id="rId1" Type="http://schemas.openxmlformats.org/officeDocument/2006/relationships/slideLayout" Target="../slideLayouts/slideLayout397.xml"/><Relationship Id="rId6" Type="http://schemas.openxmlformats.org/officeDocument/2006/relationships/slideLayout" Target="../slideLayouts/slideLayout402.xml"/><Relationship Id="rId11" Type="http://schemas.openxmlformats.org/officeDocument/2006/relationships/slideLayout" Target="../slideLayouts/slideLayout407.xml"/><Relationship Id="rId5" Type="http://schemas.openxmlformats.org/officeDocument/2006/relationships/slideLayout" Target="../slideLayouts/slideLayout401.xml"/><Relationship Id="rId10" Type="http://schemas.openxmlformats.org/officeDocument/2006/relationships/slideLayout" Target="../slideLayouts/slideLayout406.xml"/><Relationship Id="rId4" Type="http://schemas.openxmlformats.org/officeDocument/2006/relationships/slideLayout" Target="../slideLayouts/slideLayout400.xml"/><Relationship Id="rId9" Type="http://schemas.openxmlformats.org/officeDocument/2006/relationships/slideLayout" Target="../slideLayouts/slideLayout405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5.xml"/><Relationship Id="rId3" Type="http://schemas.openxmlformats.org/officeDocument/2006/relationships/slideLayout" Target="../slideLayouts/slideLayout410.xml"/><Relationship Id="rId7" Type="http://schemas.openxmlformats.org/officeDocument/2006/relationships/slideLayout" Target="../slideLayouts/slideLayout414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09.xml"/><Relationship Id="rId1" Type="http://schemas.openxmlformats.org/officeDocument/2006/relationships/slideLayout" Target="../slideLayouts/slideLayout408.xml"/><Relationship Id="rId6" Type="http://schemas.openxmlformats.org/officeDocument/2006/relationships/slideLayout" Target="../slideLayouts/slideLayout413.xml"/><Relationship Id="rId11" Type="http://schemas.openxmlformats.org/officeDocument/2006/relationships/slideLayout" Target="../slideLayouts/slideLayout418.xml"/><Relationship Id="rId5" Type="http://schemas.openxmlformats.org/officeDocument/2006/relationships/slideLayout" Target="../slideLayouts/slideLayout412.xml"/><Relationship Id="rId10" Type="http://schemas.openxmlformats.org/officeDocument/2006/relationships/slideLayout" Target="../slideLayouts/slideLayout417.xml"/><Relationship Id="rId4" Type="http://schemas.openxmlformats.org/officeDocument/2006/relationships/slideLayout" Target="../slideLayouts/slideLayout411.xml"/><Relationship Id="rId9" Type="http://schemas.openxmlformats.org/officeDocument/2006/relationships/slideLayout" Target="../slideLayouts/slideLayout416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6.xml"/><Relationship Id="rId3" Type="http://schemas.openxmlformats.org/officeDocument/2006/relationships/slideLayout" Target="../slideLayouts/slideLayout421.xml"/><Relationship Id="rId7" Type="http://schemas.openxmlformats.org/officeDocument/2006/relationships/slideLayout" Target="../slideLayouts/slideLayout425.xml"/><Relationship Id="rId12" Type="http://schemas.openxmlformats.org/officeDocument/2006/relationships/theme" Target="../theme/theme39.xml"/><Relationship Id="rId2" Type="http://schemas.openxmlformats.org/officeDocument/2006/relationships/slideLayout" Target="../slideLayouts/slideLayout420.xml"/><Relationship Id="rId1" Type="http://schemas.openxmlformats.org/officeDocument/2006/relationships/slideLayout" Target="../slideLayouts/slideLayout419.xml"/><Relationship Id="rId6" Type="http://schemas.openxmlformats.org/officeDocument/2006/relationships/slideLayout" Target="../slideLayouts/slideLayout424.xml"/><Relationship Id="rId11" Type="http://schemas.openxmlformats.org/officeDocument/2006/relationships/slideLayout" Target="../slideLayouts/slideLayout429.xml"/><Relationship Id="rId5" Type="http://schemas.openxmlformats.org/officeDocument/2006/relationships/slideLayout" Target="../slideLayouts/slideLayout423.xml"/><Relationship Id="rId10" Type="http://schemas.openxmlformats.org/officeDocument/2006/relationships/slideLayout" Target="../slideLayouts/slideLayout428.xml"/><Relationship Id="rId4" Type="http://schemas.openxmlformats.org/officeDocument/2006/relationships/slideLayout" Target="../slideLayouts/slideLayout422.xml"/><Relationship Id="rId9" Type="http://schemas.openxmlformats.org/officeDocument/2006/relationships/slideLayout" Target="../slideLayouts/slideLayout4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7.xml"/><Relationship Id="rId3" Type="http://schemas.openxmlformats.org/officeDocument/2006/relationships/slideLayout" Target="../slideLayouts/slideLayout432.xml"/><Relationship Id="rId7" Type="http://schemas.openxmlformats.org/officeDocument/2006/relationships/slideLayout" Target="../slideLayouts/slideLayout436.xml"/><Relationship Id="rId12" Type="http://schemas.openxmlformats.org/officeDocument/2006/relationships/theme" Target="../theme/theme40.xml"/><Relationship Id="rId2" Type="http://schemas.openxmlformats.org/officeDocument/2006/relationships/slideLayout" Target="../slideLayouts/slideLayout431.xml"/><Relationship Id="rId1" Type="http://schemas.openxmlformats.org/officeDocument/2006/relationships/slideLayout" Target="../slideLayouts/slideLayout430.xml"/><Relationship Id="rId6" Type="http://schemas.openxmlformats.org/officeDocument/2006/relationships/slideLayout" Target="../slideLayouts/slideLayout435.xml"/><Relationship Id="rId11" Type="http://schemas.openxmlformats.org/officeDocument/2006/relationships/slideLayout" Target="../slideLayouts/slideLayout440.xml"/><Relationship Id="rId5" Type="http://schemas.openxmlformats.org/officeDocument/2006/relationships/slideLayout" Target="../slideLayouts/slideLayout434.xml"/><Relationship Id="rId10" Type="http://schemas.openxmlformats.org/officeDocument/2006/relationships/slideLayout" Target="../slideLayouts/slideLayout439.xml"/><Relationship Id="rId4" Type="http://schemas.openxmlformats.org/officeDocument/2006/relationships/slideLayout" Target="../slideLayouts/slideLayout433.xml"/><Relationship Id="rId9" Type="http://schemas.openxmlformats.org/officeDocument/2006/relationships/slideLayout" Target="../slideLayouts/slideLayout438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8.xml"/><Relationship Id="rId3" Type="http://schemas.openxmlformats.org/officeDocument/2006/relationships/slideLayout" Target="../slideLayouts/slideLayout443.xml"/><Relationship Id="rId7" Type="http://schemas.openxmlformats.org/officeDocument/2006/relationships/slideLayout" Target="../slideLayouts/slideLayout447.xml"/><Relationship Id="rId12" Type="http://schemas.openxmlformats.org/officeDocument/2006/relationships/theme" Target="../theme/theme41.xml"/><Relationship Id="rId2" Type="http://schemas.openxmlformats.org/officeDocument/2006/relationships/slideLayout" Target="../slideLayouts/slideLayout442.xml"/><Relationship Id="rId1" Type="http://schemas.openxmlformats.org/officeDocument/2006/relationships/slideLayout" Target="../slideLayouts/slideLayout441.xml"/><Relationship Id="rId6" Type="http://schemas.openxmlformats.org/officeDocument/2006/relationships/slideLayout" Target="../slideLayouts/slideLayout446.xml"/><Relationship Id="rId11" Type="http://schemas.openxmlformats.org/officeDocument/2006/relationships/slideLayout" Target="../slideLayouts/slideLayout451.xml"/><Relationship Id="rId5" Type="http://schemas.openxmlformats.org/officeDocument/2006/relationships/slideLayout" Target="../slideLayouts/slideLayout445.xml"/><Relationship Id="rId10" Type="http://schemas.openxmlformats.org/officeDocument/2006/relationships/slideLayout" Target="../slideLayouts/slideLayout450.xml"/><Relationship Id="rId4" Type="http://schemas.openxmlformats.org/officeDocument/2006/relationships/slideLayout" Target="../slideLayouts/slideLayout444.xml"/><Relationship Id="rId9" Type="http://schemas.openxmlformats.org/officeDocument/2006/relationships/slideLayout" Target="../slideLayouts/slideLayout449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9.xml"/><Relationship Id="rId3" Type="http://schemas.openxmlformats.org/officeDocument/2006/relationships/slideLayout" Target="../slideLayouts/slideLayout454.xml"/><Relationship Id="rId7" Type="http://schemas.openxmlformats.org/officeDocument/2006/relationships/slideLayout" Target="../slideLayouts/slideLayout458.xml"/><Relationship Id="rId12" Type="http://schemas.openxmlformats.org/officeDocument/2006/relationships/theme" Target="../theme/theme42.xml"/><Relationship Id="rId2" Type="http://schemas.openxmlformats.org/officeDocument/2006/relationships/slideLayout" Target="../slideLayouts/slideLayout453.xml"/><Relationship Id="rId1" Type="http://schemas.openxmlformats.org/officeDocument/2006/relationships/slideLayout" Target="../slideLayouts/slideLayout452.xml"/><Relationship Id="rId6" Type="http://schemas.openxmlformats.org/officeDocument/2006/relationships/slideLayout" Target="../slideLayouts/slideLayout457.xml"/><Relationship Id="rId11" Type="http://schemas.openxmlformats.org/officeDocument/2006/relationships/slideLayout" Target="../slideLayouts/slideLayout462.xml"/><Relationship Id="rId5" Type="http://schemas.openxmlformats.org/officeDocument/2006/relationships/slideLayout" Target="../slideLayouts/slideLayout456.xml"/><Relationship Id="rId10" Type="http://schemas.openxmlformats.org/officeDocument/2006/relationships/slideLayout" Target="../slideLayouts/slideLayout461.xml"/><Relationship Id="rId4" Type="http://schemas.openxmlformats.org/officeDocument/2006/relationships/slideLayout" Target="../slideLayouts/slideLayout455.xml"/><Relationship Id="rId9" Type="http://schemas.openxmlformats.org/officeDocument/2006/relationships/slideLayout" Target="../slideLayouts/slideLayout460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0.xml"/><Relationship Id="rId3" Type="http://schemas.openxmlformats.org/officeDocument/2006/relationships/slideLayout" Target="../slideLayouts/slideLayout465.xml"/><Relationship Id="rId7" Type="http://schemas.openxmlformats.org/officeDocument/2006/relationships/slideLayout" Target="../slideLayouts/slideLayout469.xml"/><Relationship Id="rId12" Type="http://schemas.openxmlformats.org/officeDocument/2006/relationships/theme" Target="../theme/theme43.xml"/><Relationship Id="rId2" Type="http://schemas.openxmlformats.org/officeDocument/2006/relationships/slideLayout" Target="../slideLayouts/slideLayout464.xml"/><Relationship Id="rId1" Type="http://schemas.openxmlformats.org/officeDocument/2006/relationships/slideLayout" Target="../slideLayouts/slideLayout463.xml"/><Relationship Id="rId6" Type="http://schemas.openxmlformats.org/officeDocument/2006/relationships/slideLayout" Target="../slideLayouts/slideLayout468.xml"/><Relationship Id="rId11" Type="http://schemas.openxmlformats.org/officeDocument/2006/relationships/slideLayout" Target="../slideLayouts/slideLayout473.xml"/><Relationship Id="rId5" Type="http://schemas.openxmlformats.org/officeDocument/2006/relationships/slideLayout" Target="../slideLayouts/slideLayout467.xml"/><Relationship Id="rId10" Type="http://schemas.openxmlformats.org/officeDocument/2006/relationships/slideLayout" Target="../slideLayouts/slideLayout472.xml"/><Relationship Id="rId4" Type="http://schemas.openxmlformats.org/officeDocument/2006/relationships/slideLayout" Target="../slideLayouts/slideLayout466.xml"/><Relationship Id="rId9" Type="http://schemas.openxmlformats.org/officeDocument/2006/relationships/slideLayout" Target="../slideLayouts/slideLayout471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1.xml"/><Relationship Id="rId3" Type="http://schemas.openxmlformats.org/officeDocument/2006/relationships/slideLayout" Target="../slideLayouts/slideLayout476.xml"/><Relationship Id="rId7" Type="http://schemas.openxmlformats.org/officeDocument/2006/relationships/slideLayout" Target="../slideLayouts/slideLayout480.xml"/><Relationship Id="rId12" Type="http://schemas.openxmlformats.org/officeDocument/2006/relationships/theme" Target="../theme/theme44.xml"/><Relationship Id="rId2" Type="http://schemas.openxmlformats.org/officeDocument/2006/relationships/slideLayout" Target="../slideLayouts/slideLayout475.xml"/><Relationship Id="rId1" Type="http://schemas.openxmlformats.org/officeDocument/2006/relationships/slideLayout" Target="../slideLayouts/slideLayout474.xml"/><Relationship Id="rId6" Type="http://schemas.openxmlformats.org/officeDocument/2006/relationships/slideLayout" Target="../slideLayouts/slideLayout479.xml"/><Relationship Id="rId11" Type="http://schemas.openxmlformats.org/officeDocument/2006/relationships/slideLayout" Target="../slideLayouts/slideLayout484.xml"/><Relationship Id="rId5" Type="http://schemas.openxmlformats.org/officeDocument/2006/relationships/slideLayout" Target="../slideLayouts/slideLayout478.xml"/><Relationship Id="rId10" Type="http://schemas.openxmlformats.org/officeDocument/2006/relationships/slideLayout" Target="../slideLayouts/slideLayout483.xml"/><Relationship Id="rId4" Type="http://schemas.openxmlformats.org/officeDocument/2006/relationships/slideLayout" Target="../slideLayouts/slideLayout477.xml"/><Relationship Id="rId9" Type="http://schemas.openxmlformats.org/officeDocument/2006/relationships/slideLayout" Target="../slideLayouts/slideLayout482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2.xml"/><Relationship Id="rId3" Type="http://schemas.openxmlformats.org/officeDocument/2006/relationships/slideLayout" Target="../slideLayouts/slideLayout487.xml"/><Relationship Id="rId7" Type="http://schemas.openxmlformats.org/officeDocument/2006/relationships/slideLayout" Target="../slideLayouts/slideLayout491.xml"/><Relationship Id="rId12" Type="http://schemas.openxmlformats.org/officeDocument/2006/relationships/theme" Target="../theme/theme45.xml"/><Relationship Id="rId2" Type="http://schemas.openxmlformats.org/officeDocument/2006/relationships/slideLayout" Target="../slideLayouts/slideLayout486.xml"/><Relationship Id="rId1" Type="http://schemas.openxmlformats.org/officeDocument/2006/relationships/slideLayout" Target="../slideLayouts/slideLayout485.xml"/><Relationship Id="rId6" Type="http://schemas.openxmlformats.org/officeDocument/2006/relationships/slideLayout" Target="../slideLayouts/slideLayout490.xml"/><Relationship Id="rId11" Type="http://schemas.openxmlformats.org/officeDocument/2006/relationships/slideLayout" Target="../slideLayouts/slideLayout495.xml"/><Relationship Id="rId5" Type="http://schemas.openxmlformats.org/officeDocument/2006/relationships/slideLayout" Target="../slideLayouts/slideLayout489.xml"/><Relationship Id="rId10" Type="http://schemas.openxmlformats.org/officeDocument/2006/relationships/slideLayout" Target="../slideLayouts/slideLayout494.xml"/><Relationship Id="rId4" Type="http://schemas.openxmlformats.org/officeDocument/2006/relationships/slideLayout" Target="../slideLayouts/slideLayout488.xml"/><Relationship Id="rId9" Type="http://schemas.openxmlformats.org/officeDocument/2006/relationships/slideLayout" Target="../slideLayouts/slideLayout493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3.xml"/><Relationship Id="rId3" Type="http://schemas.openxmlformats.org/officeDocument/2006/relationships/slideLayout" Target="../slideLayouts/slideLayout498.xml"/><Relationship Id="rId7" Type="http://schemas.openxmlformats.org/officeDocument/2006/relationships/slideLayout" Target="../slideLayouts/slideLayout502.xml"/><Relationship Id="rId12" Type="http://schemas.openxmlformats.org/officeDocument/2006/relationships/theme" Target="../theme/theme46.xml"/><Relationship Id="rId2" Type="http://schemas.openxmlformats.org/officeDocument/2006/relationships/slideLayout" Target="../slideLayouts/slideLayout497.xml"/><Relationship Id="rId1" Type="http://schemas.openxmlformats.org/officeDocument/2006/relationships/slideLayout" Target="../slideLayouts/slideLayout496.xml"/><Relationship Id="rId6" Type="http://schemas.openxmlformats.org/officeDocument/2006/relationships/slideLayout" Target="../slideLayouts/slideLayout501.xml"/><Relationship Id="rId11" Type="http://schemas.openxmlformats.org/officeDocument/2006/relationships/slideLayout" Target="../slideLayouts/slideLayout506.xml"/><Relationship Id="rId5" Type="http://schemas.openxmlformats.org/officeDocument/2006/relationships/slideLayout" Target="../slideLayouts/slideLayout500.xml"/><Relationship Id="rId10" Type="http://schemas.openxmlformats.org/officeDocument/2006/relationships/slideLayout" Target="../slideLayouts/slideLayout505.xml"/><Relationship Id="rId4" Type="http://schemas.openxmlformats.org/officeDocument/2006/relationships/slideLayout" Target="../slideLayouts/slideLayout499.xml"/><Relationship Id="rId9" Type="http://schemas.openxmlformats.org/officeDocument/2006/relationships/slideLayout" Target="../slideLayouts/slideLayout504.xml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4.xml"/><Relationship Id="rId3" Type="http://schemas.openxmlformats.org/officeDocument/2006/relationships/slideLayout" Target="../slideLayouts/slideLayout509.xml"/><Relationship Id="rId7" Type="http://schemas.openxmlformats.org/officeDocument/2006/relationships/slideLayout" Target="../slideLayouts/slideLayout513.xml"/><Relationship Id="rId12" Type="http://schemas.openxmlformats.org/officeDocument/2006/relationships/theme" Target="../theme/theme47.xml"/><Relationship Id="rId2" Type="http://schemas.openxmlformats.org/officeDocument/2006/relationships/slideLayout" Target="../slideLayouts/slideLayout508.xml"/><Relationship Id="rId1" Type="http://schemas.openxmlformats.org/officeDocument/2006/relationships/slideLayout" Target="../slideLayouts/slideLayout507.xml"/><Relationship Id="rId6" Type="http://schemas.openxmlformats.org/officeDocument/2006/relationships/slideLayout" Target="../slideLayouts/slideLayout512.xml"/><Relationship Id="rId11" Type="http://schemas.openxmlformats.org/officeDocument/2006/relationships/slideLayout" Target="../slideLayouts/slideLayout517.xml"/><Relationship Id="rId5" Type="http://schemas.openxmlformats.org/officeDocument/2006/relationships/slideLayout" Target="../slideLayouts/slideLayout511.xml"/><Relationship Id="rId10" Type="http://schemas.openxmlformats.org/officeDocument/2006/relationships/slideLayout" Target="../slideLayouts/slideLayout516.xml"/><Relationship Id="rId4" Type="http://schemas.openxmlformats.org/officeDocument/2006/relationships/slideLayout" Target="../slideLayouts/slideLayout510.xml"/><Relationship Id="rId9" Type="http://schemas.openxmlformats.org/officeDocument/2006/relationships/slideLayout" Target="../slideLayouts/slideLayout515.xml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5.xml"/><Relationship Id="rId3" Type="http://schemas.openxmlformats.org/officeDocument/2006/relationships/slideLayout" Target="../slideLayouts/slideLayout520.xml"/><Relationship Id="rId7" Type="http://schemas.openxmlformats.org/officeDocument/2006/relationships/slideLayout" Target="../slideLayouts/slideLayout524.xml"/><Relationship Id="rId12" Type="http://schemas.openxmlformats.org/officeDocument/2006/relationships/theme" Target="../theme/theme48.xml"/><Relationship Id="rId2" Type="http://schemas.openxmlformats.org/officeDocument/2006/relationships/slideLayout" Target="../slideLayouts/slideLayout519.xml"/><Relationship Id="rId1" Type="http://schemas.openxmlformats.org/officeDocument/2006/relationships/slideLayout" Target="../slideLayouts/slideLayout518.xml"/><Relationship Id="rId6" Type="http://schemas.openxmlformats.org/officeDocument/2006/relationships/slideLayout" Target="../slideLayouts/slideLayout523.xml"/><Relationship Id="rId11" Type="http://schemas.openxmlformats.org/officeDocument/2006/relationships/slideLayout" Target="../slideLayouts/slideLayout528.xml"/><Relationship Id="rId5" Type="http://schemas.openxmlformats.org/officeDocument/2006/relationships/slideLayout" Target="../slideLayouts/slideLayout522.xml"/><Relationship Id="rId10" Type="http://schemas.openxmlformats.org/officeDocument/2006/relationships/slideLayout" Target="../slideLayouts/slideLayout527.xml"/><Relationship Id="rId4" Type="http://schemas.openxmlformats.org/officeDocument/2006/relationships/slideLayout" Target="../slideLayouts/slideLayout521.xml"/><Relationship Id="rId9" Type="http://schemas.openxmlformats.org/officeDocument/2006/relationships/slideLayout" Target="../slideLayouts/slideLayout526.xml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6.xml"/><Relationship Id="rId3" Type="http://schemas.openxmlformats.org/officeDocument/2006/relationships/slideLayout" Target="../slideLayouts/slideLayout531.xml"/><Relationship Id="rId7" Type="http://schemas.openxmlformats.org/officeDocument/2006/relationships/slideLayout" Target="../slideLayouts/slideLayout535.xml"/><Relationship Id="rId12" Type="http://schemas.openxmlformats.org/officeDocument/2006/relationships/theme" Target="../theme/theme49.xml"/><Relationship Id="rId2" Type="http://schemas.openxmlformats.org/officeDocument/2006/relationships/slideLayout" Target="../slideLayouts/slideLayout530.xml"/><Relationship Id="rId1" Type="http://schemas.openxmlformats.org/officeDocument/2006/relationships/slideLayout" Target="../slideLayouts/slideLayout529.xml"/><Relationship Id="rId6" Type="http://schemas.openxmlformats.org/officeDocument/2006/relationships/slideLayout" Target="../slideLayouts/slideLayout534.xml"/><Relationship Id="rId11" Type="http://schemas.openxmlformats.org/officeDocument/2006/relationships/slideLayout" Target="../slideLayouts/slideLayout539.xml"/><Relationship Id="rId5" Type="http://schemas.openxmlformats.org/officeDocument/2006/relationships/slideLayout" Target="../slideLayouts/slideLayout533.xml"/><Relationship Id="rId10" Type="http://schemas.openxmlformats.org/officeDocument/2006/relationships/slideLayout" Target="../slideLayouts/slideLayout538.xml"/><Relationship Id="rId4" Type="http://schemas.openxmlformats.org/officeDocument/2006/relationships/slideLayout" Target="../slideLayouts/slideLayout532.xml"/><Relationship Id="rId9" Type="http://schemas.openxmlformats.org/officeDocument/2006/relationships/slideLayout" Target="../slideLayouts/slideLayout5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7.xml"/><Relationship Id="rId3" Type="http://schemas.openxmlformats.org/officeDocument/2006/relationships/slideLayout" Target="../slideLayouts/slideLayout542.xml"/><Relationship Id="rId7" Type="http://schemas.openxmlformats.org/officeDocument/2006/relationships/slideLayout" Target="../slideLayouts/slideLayout546.xml"/><Relationship Id="rId12" Type="http://schemas.openxmlformats.org/officeDocument/2006/relationships/theme" Target="../theme/theme50.xml"/><Relationship Id="rId2" Type="http://schemas.openxmlformats.org/officeDocument/2006/relationships/slideLayout" Target="../slideLayouts/slideLayout541.xml"/><Relationship Id="rId1" Type="http://schemas.openxmlformats.org/officeDocument/2006/relationships/slideLayout" Target="../slideLayouts/slideLayout540.xml"/><Relationship Id="rId6" Type="http://schemas.openxmlformats.org/officeDocument/2006/relationships/slideLayout" Target="../slideLayouts/slideLayout545.xml"/><Relationship Id="rId11" Type="http://schemas.openxmlformats.org/officeDocument/2006/relationships/slideLayout" Target="../slideLayouts/slideLayout550.xml"/><Relationship Id="rId5" Type="http://schemas.openxmlformats.org/officeDocument/2006/relationships/slideLayout" Target="../slideLayouts/slideLayout544.xml"/><Relationship Id="rId10" Type="http://schemas.openxmlformats.org/officeDocument/2006/relationships/slideLayout" Target="../slideLayouts/slideLayout549.xml"/><Relationship Id="rId4" Type="http://schemas.openxmlformats.org/officeDocument/2006/relationships/slideLayout" Target="../slideLayouts/slideLayout543.xml"/><Relationship Id="rId9" Type="http://schemas.openxmlformats.org/officeDocument/2006/relationships/slideLayout" Target="../slideLayouts/slideLayout548.xml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8.xml"/><Relationship Id="rId3" Type="http://schemas.openxmlformats.org/officeDocument/2006/relationships/slideLayout" Target="../slideLayouts/slideLayout553.xml"/><Relationship Id="rId7" Type="http://schemas.openxmlformats.org/officeDocument/2006/relationships/slideLayout" Target="../slideLayouts/slideLayout557.xml"/><Relationship Id="rId12" Type="http://schemas.openxmlformats.org/officeDocument/2006/relationships/theme" Target="../theme/theme51.xml"/><Relationship Id="rId2" Type="http://schemas.openxmlformats.org/officeDocument/2006/relationships/slideLayout" Target="../slideLayouts/slideLayout552.xml"/><Relationship Id="rId1" Type="http://schemas.openxmlformats.org/officeDocument/2006/relationships/slideLayout" Target="../slideLayouts/slideLayout551.xml"/><Relationship Id="rId6" Type="http://schemas.openxmlformats.org/officeDocument/2006/relationships/slideLayout" Target="../slideLayouts/slideLayout556.xml"/><Relationship Id="rId11" Type="http://schemas.openxmlformats.org/officeDocument/2006/relationships/slideLayout" Target="../slideLayouts/slideLayout561.xml"/><Relationship Id="rId5" Type="http://schemas.openxmlformats.org/officeDocument/2006/relationships/slideLayout" Target="../slideLayouts/slideLayout555.xml"/><Relationship Id="rId10" Type="http://schemas.openxmlformats.org/officeDocument/2006/relationships/slideLayout" Target="../slideLayouts/slideLayout560.xml"/><Relationship Id="rId4" Type="http://schemas.openxmlformats.org/officeDocument/2006/relationships/slideLayout" Target="../slideLayouts/slideLayout554.xml"/><Relationship Id="rId9" Type="http://schemas.openxmlformats.org/officeDocument/2006/relationships/slideLayout" Target="../slideLayouts/slideLayout559.xml"/></Relationships>
</file>

<file path=ppt/slideMasters/_rels/slideMaster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9.xml"/><Relationship Id="rId3" Type="http://schemas.openxmlformats.org/officeDocument/2006/relationships/slideLayout" Target="../slideLayouts/slideLayout564.xml"/><Relationship Id="rId7" Type="http://schemas.openxmlformats.org/officeDocument/2006/relationships/slideLayout" Target="../slideLayouts/slideLayout568.xml"/><Relationship Id="rId12" Type="http://schemas.openxmlformats.org/officeDocument/2006/relationships/theme" Target="../theme/theme52.xml"/><Relationship Id="rId2" Type="http://schemas.openxmlformats.org/officeDocument/2006/relationships/slideLayout" Target="../slideLayouts/slideLayout563.xml"/><Relationship Id="rId1" Type="http://schemas.openxmlformats.org/officeDocument/2006/relationships/slideLayout" Target="../slideLayouts/slideLayout562.xml"/><Relationship Id="rId6" Type="http://schemas.openxmlformats.org/officeDocument/2006/relationships/slideLayout" Target="../slideLayouts/slideLayout567.xml"/><Relationship Id="rId11" Type="http://schemas.openxmlformats.org/officeDocument/2006/relationships/slideLayout" Target="../slideLayouts/slideLayout572.xml"/><Relationship Id="rId5" Type="http://schemas.openxmlformats.org/officeDocument/2006/relationships/slideLayout" Target="../slideLayouts/slideLayout566.xml"/><Relationship Id="rId10" Type="http://schemas.openxmlformats.org/officeDocument/2006/relationships/slideLayout" Target="../slideLayouts/slideLayout571.xml"/><Relationship Id="rId4" Type="http://schemas.openxmlformats.org/officeDocument/2006/relationships/slideLayout" Target="../slideLayouts/slideLayout565.xml"/><Relationship Id="rId9" Type="http://schemas.openxmlformats.org/officeDocument/2006/relationships/slideLayout" Target="../slideLayouts/slideLayout570.xml"/></Relationships>
</file>

<file path=ppt/slideMasters/_rels/slideMaster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0.xml"/><Relationship Id="rId3" Type="http://schemas.openxmlformats.org/officeDocument/2006/relationships/slideLayout" Target="../slideLayouts/slideLayout575.xml"/><Relationship Id="rId7" Type="http://schemas.openxmlformats.org/officeDocument/2006/relationships/slideLayout" Target="../slideLayouts/slideLayout579.xml"/><Relationship Id="rId12" Type="http://schemas.openxmlformats.org/officeDocument/2006/relationships/theme" Target="../theme/theme53.xml"/><Relationship Id="rId2" Type="http://schemas.openxmlformats.org/officeDocument/2006/relationships/slideLayout" Target="../slideLayouts/slideLayout574.xml"/><Relationship Id="rId1" Type="http://schemas.openxmlformats.org/officeDocument/2006/relationships/slideLayout" Target="../slideLayouts/slideLayout573.xml"/><Relationship Id="rId6" Type="http://schemas.openxmlformats.org/officeDocument/2006/relationships/slideLayout" Target="../slideLayouts/slideLayout578.xml"/><Relationship Id="rId11" Type="http://schemas.openxmlformats.org/officeDocument/2006/relationships/slideLayout" Target="../slideLayouts/slideLayout583.xml"/><Relationship Id="rId5" Type="http://schemas.openxmlformats.org/officeDocument/2006/relationships/slideLayout" Target="../slideLayouts/slideLayout577.xml"/><Relationship Id="rId10" Type="http://schemas.openxmlformats.org/officeDocument/2006/relationships/slideLayout" Target="../slideLayouts/slideLayout582.xml"/><Relationship Id="rId4" Type="http://schemas.openxmlformats.org/officeDocument/2006/relationships/slideLayout" Target="../slideLayouts/slideLayout576.xml"/><Relationship Id="rId9" Type="http://schemas.openxmlformats.org/officeDocument/2006/relationships/slideLayout" Target="../slideLayouts/slideLayout581.xml"/></Relationships>
</file>

<file path=ppt/slideMasters/_rels/slideMaster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1.xml"/><Relationship Id="rId3" Type="http://schemas.openxmlformats.org/officeDocument/2006/relationships/slideLayout" Target="../slideLayouts/slideLayout586.xml"/><Relationship Id="rId7" Type="http://schemas.openxmlformats.org/officeDocument/2006/relationships/slideLayout" Target="../slideLayouts/slideLayout590.xml"/><Relationship Id="rId12" Type="http://schemas.openxmlformats.org/officeDocument/2006/relationships/theme" Target="../theme/theme54.xml"/><Relationship Id="rId2" Type="http://schemas.openxmlformats.org/officeDocument/2006/relationships/slideLayout" Target="../slideLayouts/slideLayout585.xml"/><Relationship Id="rId1" Type="http://schemas.openxmlformats.org/officeDocument/2006/relationships/slideLayout" Target="../slideLayouts/slideLayout584.xml"/><Relationship Id="rId6" Type="http://schemas.openxmlformats.org/officeDocument/2006/relationships/slideLayout" Target="../slideLayouts/slideLayout589.xml"/><Relationship Id="rId11" Type="http://schemas.openxmlformats.org/officeDocument/2006/relationships/slideLayout" Target="../slideLayouts/slideLayout594.xml"/><Relationship Id="rId5" Type="http://schemas.openxmlformats.org/officeDocument/2006/relationships/slideLayout" Target="../slideLayouts/slideLayout588.xml"/><Relationship Id="rId10" Type="http://schemas.openxmlformats.org/officeDocument/2006/relationships/slideLayout" Target="../slideLayouts/slideLayout593.xml"/><Relationship Id="rId4" Type="http://schemas.openxmlformats.org/officeDocument/2006/relationships/slideLayout" Target="../slideLayouts/slideLayout587.xml"/><Relationship Id="rId9" Type="http://schemas.openxmlformats.org/officeDocument/2006/relationships/slideLayout" Target="../slideLayouts/slideLayout592.xml"/></Relationships>
</file>

<file path=ppt/slideMasters/_rels/slideMaster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2.xml"/><Relationship Id="rId3" Type="http://schemas.openxmlformats.org/officeDocument/2006/relationships/slideLayout" Target="../slideLayouts/slideLayout597.xml"/><Relationship Id="rId7" Type="http://schemas.openxmlformats.org/officeDocument/2006/relationships/slideLayout" Target="../slideLayouts/slideLayout601.xml"/><Relationship Id="rId12" Type="http://schemas.openxmlformats.org/officeDocument/2006/relationships/theme" Target="../theme/theme55.xml"/><Relationship Id="rId2" Type="http://schemas.openxmlformats.org/officeDocument/2006/relationships/slideLayout" Target="../slideLayouts/slideLayout596.xml"/><Relationship Id="rId1" Type="http://schemas.openxmlformats.org/officeDocument/2006/relationships/slideLayout" Target="../slideLayouts/slideLayout595.xml"/><Relationship Id="rId6" Type="http://schemas.openxmlformats.org/officeDocument/2006/relationships/slideLayout" Target="../slideLayouts/slideLayout600.xml"/><Relationship Id="rId11" Type="http://schemas.openxmlformats.org/officeDocument/2006/relationships/slideLayout" Target="../slideLayouts/slideLayout605.xml"/><Relationship Id="rId5" Type="http://schemas.openxmlformats.org/officeDocument/2006/relationships/slideLayout" Target="../slideLayouts/slideLayout599.xml"/><Relationship Id="rId10" Type="http://schemas.openxmlformats.org/officeDocument/2006/relationships/slideLayout" Target="../slideLayouts/slideLayout604.xml"/><Relationship Id="rId4" Type="http://schemas.openxmlformats.org/officeDocument/2006/relationships/slideLayout" Target="../slideLayouts/slideLayout598.xml"/><Relationship Id="rId9" Type="http://schemas.openxmlformats.org/officeDocument/2006/relationships/slideLayout" Target="../slideLayouts/slideLayout603.xml"/></Relationships>
</file>

<file path=ppt/slideMasters/_rels/slideMaster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3.xml"/><Relationship Id="rId3" Type="http://schemas.openxmlformats.org/officeDocument/2006/relationships/slideLayout" Target="../slideLayouts/slideLayout608.xml"/><Relationship Id="rId7" Type="http://schemas.openxmlformats.org/officeDocument/2006/relationships/slideLayout" Target="../slideLayouts/slideLayout612.xml"/><Relationship Id="rId12" Type="http://schemas.openxmlformats.org/officeDocument/2006/relationships/theme" Target="../theme/theme56.xml"/><Relationship Id="rId2" Type="http://schemas.openxmlformats.org/officeDocument/2006/relationships/slideLayout" Target="../slideLayouts/slideLayout607.xml"/><Relationship Id="rId1" Type="http://schemas.openxmlformats.org/officeDocument/2006/relationships/slideLayout" Target="../slideLayouts/slideLayout606.xml"/><Relationship Id="rId6" Type="http://schemas.openxmlformats.org/officeDocument/2006/relationships/slideLayout" Target="../slideLayouts/slideLayout611.xml"/><Relationship Id="rId11" Type="http://schemas.openxmlformats.org/officeDocument/2006/relationships/slideLayout" Target="../slideLayouts/slideLayout616.xml"/><Relationship Id="rId5" Type="http://schemas.openxmlformats.org/officeDocument/2006/relationships/slideLayout" Target="../slideLayouts/slideLayout610.xml"/><Relationship Id="rId10" Type="http://schemas.openxmlformats.org/officeDocument/2006/relationships/slideLayout" Target="../slideLayouts/slideLayout615.xml"/><Relationship Id="rId4" Type="http://schemas.openxmlformats.org/officeDocument/2006/relationships/slideLayout" Target="../slideLayouts/slideLayout609.xml"/><Relationship Id="rId9" Type="http://schemas.openxmlformats.org/officeDocument/2006/relationships/slideLayout" Target="../slideLayouts/slideLayout614.xml"/></Relationships>
</file>

<file path=ppt/slideMasters/_rels/slideMaster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4.xml"/><Relationship Id="rId3" Type="http://schemas.openxmlformats.org/officeDocument/2006/relationships/slideLayout" Target="../slideLayouts/slideLayout619.xml"/><Relationship Id="rId7" Type="http://schemas.openxmlformats.org/officeDocument/2006/relationships/slideLayout" Target="../slideLayouts/slideLayout623.xml"/><Relationship Id="rId12" Type="http://schemas.openxmlformats.org/officeDocument/2006/relationships/theme" Target="../theme/theme57.xml"/><Relationship Id="rId2" Type="http://schemas.openxmlformats.org/officeDocument/2006/relationships/slideLayout" Target="../slideLayouts/slideLayout618.xml"/><Relationship Id="rId1" Type="http://schemas.openxmlformats.org/officeDocument/2006/relationships/slideLayout" Target="../slideLayouts/slideLayout617.xml"/><Relationship Id="rId6" Type="http://schemas.openxmlformats.org/officeDocument/2006/relationships/slideLayout" Target="../slideLayouts/slideLayout622.xml"/><Relationship Id="rId11" Type="http://schemas.openxmlformats.org/officeDocument/2006/relationships/slideLayout" Target="../slideLayouts/slideLayout627.xml"/><Relationship Id="rId5" Type="http://schemas.openxmlformats.org/officeDocument/2006/relationships/slideLayout" Target="../slideLayouts/slideLayout621.xml"/><Relationship Id="rId10" Type="http://schemas.openxmlformats.org/officeDocument/2006/relationships/slideLayout" Target="../slideLayouts/slideLayout626.xml"/><Relationship Id="rId4" Type="http://schemas.openxmlformats.org/officeDocument/2006/relationships/slideLayout" Target="../slideLayouts/slideLayout620.xml"/><Relationship Id="rId9" Type="http://schemas.openxmlformats.org/officeDocument/2006/relationships/slideLayout" Target="../slideLayouts/slideLayout625.xml"/></Relationships>
</file>

<file path=ppt/slideMasters/_rels/slideMaster5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5.xml"/><Relationship Id="rId3" Type="http://schemas.openxmlformats.org/officeDocument/2006/relationships/slideLayout" Target="../slideLayouts/slideLayout630.xml"/><Relationship Id="rId7" Type="http://schemas.openxmlformats.org/officeDocument/2006/relationships/slideLayout" Target="../slideLayouts/slideLayout634.xml"/><Relationship Id="rId12" Type="http://schemas.openxmlformats.org/officeDocument/2006/relationships/theme" Target="../theme/theme58.xml"/><Relationship Id="rId2" Type="http://schemas.openxmlformats.org/officeDocument/2006/relationships/slideLayout" Target="../slideLayouts/slideLayout629.xml"/><Relationship Id="rId1" Type="http://schemas.openxmlformats.org/officeDocument/2006/relationships/slideLayout" Target="../slideLayouts/slideLayout628.xml"/><Relationship Id="rId6" Type="http://schemas.openxmlformats.org/officeDocument/2006/relationships/slideLayout" Target="../slideLayouts/slideLayout633.xml"/><Relationship Id="rId11" Type="http://schemas.openxmlformats.org/officeDocument/2006/relationships/slideLayout" Target="../slideLayouts/slideLayout638.xml"/><Relationship Id="rId5" Type="http://schemas.openxmlformats.org/officeDocument/2006/relationships/slideLayout" Target="../slideLayouts/slideLayout632.xml"/><Relationship Id="rId10" Type="http://schemas.openxmlformats.org/officeDocument/2006/relationships/slideLayout" Target="../slideLayouts/slideLayout637.xml"/><Relationship Id="rId4" Type="http://schemas.openxmlformats.org/officeDocument/2006/relationships/slideLayout" Target="../slideLayouts/slideLayout631.xml"/><Relationship Id="rId9" Type="http://schemas.openxmlformats.org/officeDocument/2006/relationships/slideLayout" Target="../slideLayouts/slideLayout636.xml"/></Relationships>
</file>

<file path=ppt/slideMasters/_rels/slideMaster5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6.xml"/><Relationship Id="rId3" Type="http://schemas.openxmlformats.org/officeDocument/2006/relationships/slideLayout" Target="../slideLayouts/slideLayout641.xml"/><Relationship Id="rId7" Type="http://schemas.openxmlformats.org/officeDocument/2006/relationships/slideLayout" Target="../slideLayouts/slideLayout645.xml"/><Relationship Id="rId12" Type="http://schemas.openxmlformats.org/officeDocument/2006/relationships/theme" Target="../theme/theme59.xml"/><Relationship Id="rId2" Type="http://schemas.openxmlformats.org/officeDocument/2006/relationships/slideLayout" Target="../slideLayouts/slideLayout640.xml"/><Relationship Id="rId1" Type="http://schemas.openxmlformats.org/officeDocument/2006/relationships/slideLayout" Target="../slideLayouts/slideLayout639.xml"/><Relationship Id="rId6" Type="http://schemas.openxmlformats.org/officeDocument/2006/relationships/slideLayout" Target="../slideLayouts/slideLayout644.xml"/><Relationship Id="rId11" Type="http://schemas.openxmlformats.org/officeDocument/2006/relationships/slideLayout" Target="../slideLayouts/slideLayout649.xml"/><Relationship Id="rId5" Type="http://schemas.openxmlformats.org/officeDocument/2006/relationships/slideLayout" Target="../slideLayouts/slideLayout643.xml"/><Relationship Id="rId10" Type="http://schemas.openxmlformats.org/officeDocument/2006/relationships/slideLayout" Target="../slideLayouts/slideLayout648.xml"/><Relationship Id="rId4" Type="http://schemas.openxmlformats.org/officeDocument/2006/relationships/slideLayout" Target="../slideLayouts/slideLayout642.xml"/><Relationship Id="rId9" Type="http://schemas.openxmlformats.org/officeDocument/2006/relationships/slideLayout" Target="../slideLayouts/slideLayout6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7.xml"/><Relationship Id="rId3" Type="http://schemas.openxmlformats.org/officeDocument/2006/relationships/slideLayout" Target="../slideLayouts/slideLayout652.xml"/><Relationship Id="rId7" Type="http://schemas.openxmlformats.org/officeDocument/2006/relationships/slideLayout" Target="../slideLayouts/slideLayout656.xml"/><Relationship Id="rId12" Type="http://schemas.openxmlformats.org/officeDocument/2006/relationships/theme" Target="../theme/theme60.xml"/><Relationship Id="rId2" Type="http://schemas.openxmlformats.org/officeDocument/2006/relationships/slideLayout" Target="../slideLayouts/slideLayout651.xml"/><Relationship Id="rId1" Type="http://schemas.openxmlformats.org/officeDocument/2006/relationships/slideLayout" Target="../slideLayouts/slideLayout650.xml"/><Relationship Id="rId6" Type="http://schemas.openxmlformats.org/officeDocument/2006/relationships/slideLayout" Target="../slideLayouts/slideLayout655.xml"/><Relationship Id="rId11" Type="http://schemas.openxmlformats.org/officeDocument/2006/relationships/slideLayout" Target="../slideLayouts/slideLayout660.xml"/><Relationship Id="rId5" Type="http://schemas.openxmlformats.org/officeDocument/2006/relationships/slideLayout" Target="../slideLayouts/slideLayout654.xml"/><Relationship Id="rId10" Type="http://schemas.openxmlformats.org/officeDocument/2006/relationships/slideLayout" Target="../slideLayouts/slideLayout659.xml"/><Relationship Id="rId4" Type="http://schemas.openxmlformats.org/officeDocument/2006/relationships/slideLayout" Target="../slideLayouts/slideLayout653.xml"/><Relationship Id="rId9" Type="http://schemas.openxmlformats.org/officeDocument/2006/relationships/slideLayout" Target="../slideLayouts/slideLayout658.xml"/></Relationships>
</file>

<file path=ppt/slideMasters/_rels/slideMaster6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8.xml"/><Relationship Id="rId3" Type="http://schemas.openxmlformats.org/officeDocument/2006/relationships/slideLayout" Target="../slideLayouts/slideLayout663.xml"/><Relationship Id="rId7" Type="http://schemas.openxmlformats.org/officeDocument/2006/relationships/slideLayout" Target="../slideLayouts/slideLayout667.xml"/><Relationship Id="rId12" Type="http://schemas.openxmlformats.org/officeDocument/2006/relationships/theme" Target="../theme/theme61.xml"/><Relationship Id="rId2" Type="http://schemas.openxmlformats.org/officeDocument/2006/relationships/slideLayout" Target="../slideLayouts/slideLayout662.xml"/><Relationship Id="rId1" Type="http://schemas.openxmlformats.org/officeDocument/2006/relationships/slideLayout" Target="../slideLayouts/slideLayout661.xml"/><Relationship Id="rId6" Type="http://schemas.openxmlformats.org/officeDocument/2006/relationships/slideLayout" Target="../slideLayouts/slideLayout666.xml"/><Relationship Id="rId11" Type="http://schemas.openxmlformats.org/officeDocument/2006/relationships/slideLayout" Target="../slideLayouts/slideLayout671.xml"/><Relationship Id="rId5" Type="http://schemas.openxmlformats.org/officeDocument/2006/relationships/slideLayout" Target="../slideLayouts/slideLayout665.xml"/><Relationship Id="rId10" Type="http://schemas.openxmlformats.org/officeDocument/2006/relationships/slideLayout" Target="../slideLayouts/slideLayout670.xml"/><Relationship Id="rId4" Type="http://schemas.openxmlformats.org/officeDocument/2006/relationships/slideLayout" Target="../slideLayouts/slideLayout664.xml"/><Relationship Id="rId9" Type="http://schemas.openxmlformats.org/officeDocument/2006/relationships/slideLayout" Target="../slideLayouts/slideLayout669.xml"/></Relationships>
</file>

<file path=ppt/slideMasters/_rels/slideMaster6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9.xml"/><Relationship Id="rId3" Type="http://schemas.openxmlformats.org/officeDocument/2006/relationships/slideLayout" Target="../slideLayouts/slideLayout674.xml"/><Relationship Id="rId7" Type="http://schemas.openxmlformats.org/officeDocument/2006/relationships/slideLayout" Target="../slideLayouts/slideLayout678.xml"/><Relationship Id="rId12" Type="http://schemas.openxmlformats.org/officeDocument/2006/relationships/theme" Target="../theme/theme62.xml"/><Relationship Id="rId2" Type="http://schemas.openxmlformats.org/officeDocument/2006/relationships/slideLayout" Target="../slideLayouts/slideLayout673.xml"/><Relationship Id="rId1" Type="http://schemas.openxmlformats.org/officeDocument/2006/relationships/slideLayout" Target="../slideLayouts/slideLayout672.xml"/><Relationship Id="rId6" Type="http://schemas.openxmlformats.org/officeDocument/2006/relationships/slideLayout" Target="../slideLayouts/slideLayout677.xml"/><Relationship Id="rId11" Type="http://schemas.openxmlformats.org/officeDocument/2006/relationships/slideLayout" Target="../slideLayouts/slideLayout682.xml"/><Relationship Id="rId5" Type="http://schemas.openxmlformats.org/officeDocument/2006/relationships/slideLayout" Target="../slideLayouts/slideLayout676.xml"/><Relationship Id="rId10" Type="http://schemas.openxmlformats.org/officeDocument/2006/relationships/slideLayout" Target="../slideLayouts/slideLayout681.xml"/><Relationship Id="rId4" Type="http://schemas.openxmlformats.org/officeDocument/2006/relationships/slideLayout" Target="../slideLayouts/slideLayout675.xml"/><Relationship Id="rId9" Type="http://schemas.openxmlformats.org/officeDocument/2006/relationships/slideLayout" Target="../slideLayouts/slideLayout680.xml"/></Relationships>
</file>

<file path=ppt/slideMasters/_rels/slideMaster6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0.xml"/><Relationship Id="rId3" Type="http://schemas.openxmlformats.org/officeDocument/2006/relationships/slideLayout" Target="../slideLayouts/slideLayout685.xml"/><Relationship Id="rId7" Type="http://schemas.openxmlformats.org/officeDocument/2006/relationships/slideLayout" Target="../slideLayouts/slideLayout689.xml"/><Relationship Id="rId12" Type="http://schemas.openxmlformats.org/officeDocument/2006/relationships/theme" Target="../theme/theme63.xml"/><Relationship Id="rId2" Type="http://schemas.openxmlformats.org/officeDocument/2006/relationships/slideLayout" Target="../slideLayouts/slideLayout684.xml"/><Relationship Id="rId1" Type="http://schemas.openxmlformats.org/officeDocument/2006/relationships/slideLayout" Target="../slideLayouts/slideLayout683.xml"/><Relationship Id="rId6" Type="http://schemas.openxmlformats.org/officeDocument/2006/relationships/slideLayout" Target="../slideLayouts/slideLayout688.xml"/><Relationship Id="rId11" Type="http://schemas.openxmlformats.org/officeDocument/2006/relationships/slideLayout" Target="../slideLayouts/slideLayout693.xml"/><Relationship Id="rId5" Type="http://schemas.openxmlformats.org/officeDocument/2006/relationships/slideLayout" Target="../slideLayouts/slideLayout687.xml"/><Relationship Id="rId10" Type="http://schemas.openxmlformats.org/officeDocument/2006/relationships/slideLayout" Target="../slideLayouts/slideLayout692.xml"/><Relationship Id="rId4" Type="http://schemas.openxmlformats.org/officeDocument/2006/relationships/slideLayout" Target="../slideLayouts/slideLayout686.xml"/><Relationship Id="rId9" Type="http://schemas.openxmlformats.org/officeDocument/2006/relationships/slideLayout" Target="../slideLayouts/slideLayout691.xml"/></Relationships>
</file>

<file path=ppt/slideMasters/_rels/slideMaster6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1.xml"/><Relationship Id="rId3" Type="http://schemas.openxmlformats.org/officeDocument/2006/relationships/slideLayout" Target="../slideLayouts/slideLayout696.xml"/><Relationship Id="rId7" Type="http://schemas.openxmlformats.org/officeDocument/2006/relationships/slideLayout" Target="../slideLayouts/slideLayout700.xml"/><Relationship Id="rId12" Type="http://schemas.openxmlformats.org/officeDocument/2006/relationships/theme" Target="../theme/theme64.xml"/><Relationship Id="rId2" Type="http://schemas.openxmlformats.org/officeDocument/2006/relationships/slideLayout" Target="../slideLayouts/slideLayout695.xml"/><Relationship Id="rId1" Type="http://schemas.openxmlformats.org/officeDocument/2006/relationships/slideLayout" Target="../slideLayouts/slideLayout694.xml"/><Relationship Id="rId6" Type="http://schemas.openxmlformats.org/officeDocument/2006/relationships/slideLayout" Target="../slideLayouts/slideLayout699.xml"/><Relationship Id="rId11" Type="http://schemas.openxmlformats.org/officeDocument/2006/relationships/slideLayout" Target="../slideLayouts/slideLayout704.xml"/><Relationship Id="rId5" Type="http://schemas.openxmlformats.org/officeDocument/2006/relationships/slideLayout" Target="../slideLayouts/slideLayout698.xml"/><Relationship Id="rId10" Type="http://schemas.openxmlformats.org/officeDocument/2006/relationships/slideLayout" Target="../slideLayouts/slideLayout703.xml"/><Relationship Id="rId4" Type="http://schemas.openxmlformats.org/officeDocument/2006/relationships/slideLayout" Target="../slideLayouts/slideLayout697.xml"/><Relationship Id="rId9" Type="http://schemas.openxmlformats.org/officeDocument/2006/relationships/slideLayout" Target="../slideLayouts/slideLayout702.xml"/></Relationships>
</file>

<file path=ppt/slideMasters/_rels/slideMaster6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2.xml"/><Relationship Id="rId3" Type="http://schemas.openxmlformats.org/officeDocument/2006/relationships/slideLayout" Target="../slideLayouts/slideLayout707.xml"/><Relationship Id="rId7" Type="http://schemas.openxmlformats.org/officeDocument/2006/relationships/slideLayout" Target="../slideLayouts/slideLayout711.xml"/><Relationship Id="rId12" Type="http://schemas.openxmlformats.org/officeDocument/2006/relationships/theme" Target="../theme/theme65.xml"/><Relationship Id="rId2" Type="http://schemas.openxmlformats.org/officeDocument/2006/relationships/slideLayout" Target="../slideLayouts/slideLayout706.xml"/><Relationship Id="rId1" Type="http://schemas.openxmlformats.org/officeDocument/2006/relationships/slideLayout" Target="../slideLayouts/slideLayout705.xml"/><Relationship Id="rId6" Type="http://schemas.openxmlformats.org/officeDocument/2006/relationships/slideLayout" Target="../slideLayouts/slideLayout710.xml"/><Relationship Id="rId11" Type="http://schemas.openxmlformats.org/officeDocument/2006/relationships/slideLayout" Target="../slideLayouts/slideLayout715.xml"/><Relationship Id="rId5" Type="http://schemas.openxmlformats.org/officeDocument/2006/relationships/slideLayout" Target="../slideLayouts/slideLayout709.xml"/><Relationship Id="rId10" Type="http://schemas.openxmlformats.org/officeDocument/2006/relationships/slideLayout" Target="../slideLayouts/slideLayout714.xml"/><Relationship Id="rId4" Type="http://schemas.openxmlformats.org/officeDocument/2006/relationships/slideLayout" Target="../slideLayouts/slideLayout708.xml"/><Relationship Id="rId9" Type="http://schemas.openxmlformats.org/officeDocument/2006/relationships/slideLayout" Target="../slideLayouts/slideLayout713.xml"/></Relationships>
</file>

<file path=ppt/slideMasters/_rels/slideMaster6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3.xml"/><Relationship Id="rId3" Type="http://schemas.openxmlformats.org/officeDocument/2006/relationships/slideLayout" Target="../slideLayouts/slideLayout718.xml"/><Relationship Id="rId7" Type="http://schemas.openxmlformats.org/officeDocument/2006/relationships/slideLayout" Target="../slideLayouts/slideLayout722.xml"/><Relationship Id="rId12" Type="http://schemas.openxmlformats.org/officeDocument/2006/relationships/theme" Target="../theme/theme66.xml"/><Relationship Id="rId2" Type="http://schemas.openxmlformats.org/officeDocument/2006/relationships/slideLayout" Target="../slideLayouts/slideLayout717.xml"/><Relationship Id="rId1" Type="http://schemas.openxmlformats.org/officeDocument/2006/relationships/slideLayout" Target="../slideLayouts/slideLayout716.xml"/><Relationship Id="rId6" Type="http://schemas.openxmlformats.org/officeDocument/2006/relationships/slideLayout" Target="../slideLayouts/slideLayout721.xml"/><Relationship Id="rId11" Type="http://schemas.openxmlformats.org/officeDocument/2006/relationships/slideLayout" Target="../slideLayouts/slideLayout726.xml"/><Relationship Id="rId5" Type="http://schemas.openxmlformats.org/officeDocument/2006/relationships/slideLayout" Target="../slideLayouts/slideLayout720.xml"/><Relationship Id="rId10" Type="http://schemas.openxmlformats.org/officeDocument/2006/relationships/slideLayout" Target="../slideLayouts/slideLayout725.xml"/><Relationship Id="rId4" Type="http://schemas.openxmlformats.org/officeDocument/2006/relationships/slideLayout" Target="../slideLayouts/slideLayout719.xml"/><Relationship Id="rId9" Type="http://schemas.openxmlformats.org/officeDocument/2006/relationships/slideLayout" Target="../slideLayouts/slideLayout724.xml"/></Relationships>
</file>

<file path=ppt/slideMasters/_rels/slideMaster6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4.xml"/><Relationship Id="rId3" Type="http://schemas.openxmlformats.org/officeDocument/2006/relationships/slideLayout" Target="../slideLayouts/slideLayout729.xml"/><Relationship Id="rId7" Type="http://schemas.openxmlformats.org/officeDocument/2006/relationships/slideLayout" Target="../slideLayouts/slideLayout733.xml"/><Relationship Id="rId12" Type="http://schemas.openxmlformats.org/officeDocument/2006/relationships/theme" Target="../theme/theme67.xml"/><Relationship Id="rId2" Type="http://schemas.openxmlformats.org/officeDocument/2006/relationships/slideLayout" Target="../slideLayouts/slideLayout728.xml"/><Relationship Id="rId1" Type="http://schemas.openxmlformats.org/officeDocument/2006/relationships/slideLayout" Target="../slideLayouts/slideLayout727.xml"/><Relationship Id="rId6" Type="http://schemas.openxmlformats.org/officeDocument/2006/relationships/slideLayout" Target="../slideLayouts/slideLayout732.xml"/><Relationship Id="rId11" Type="http://schemas.openxmlformats.org/officeDocument/2006/relationships/slideLayout" Target="../slideLayouts/slideLayout737.xml"/><Relationship Id="rId5" Type="http://schemas.openxmlformats.org/officeDocument/2006/relationships/slideLayout" Target="../slideLayouts/slideLayout731.xml"/><Relationship Id="rId10" Type="http://schemas.openxmlformats.org/officeDocument/2006/relationships/slideLayout" Target="../slideLayouts/slideLayout736.xml"/><Relationship Id="rId4" Type="http://schemas.openxmlformats.org/officeDocument/2006/relationships/slideLayout" Target="../slideLayouts/slideLayout730.xml"/><Relationship Id="rId9" Type="http://schemas.openxmlformats.org/officeDocument/2006/relationships/slideLayout" Target="../slideLayouts/slideLayout735.xml"/></Relationships>
</file>

<file path=ppt/slideMasters/_rels/slideMaster6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5.xml"/><Relationship Id="rId3" Type="http://schemas.openxmlformats.org/officeDocument/2006/relationships/slideLayout" Target="../slideLayouts/slideLayout740.xml"/><Relationship Id="rId7" Type="http://schemas.openxmlformats.org/officeDocument/2006/relationships/slideLayout" Target="../slideLayouts/slideLayout744.xml"/><Relationship Id="rId12" Type="http://schemas.openxmlformats.org/officeDocument/2006/relationships/theme" Target="../theme/theme68.xml"/><Relationship Id="rId2" Type="http://schemas.openxmlformats.org/officeDocument/2006/relationships/slideLayout" Target="../slideLayouts/slideLayout739.xml"/><Relationship Id="rId1" Type="http://schemas.openxmlformats.org/officeDocument/2006/relationships/slideLayout" Target="../slideLayouts/slideLayout738.xml"/><Relationship Id="rId6" Type="http://schemas.openxmlformats.org/officeDocument/2006/relationships/slideLayout" Target="../slideLayouts/slideLayout743.xml"/><Relationship Id="rId11" Type="http://schemas.openxmlformats.org/officeDocument/2006/relationships/slideLayout" Target="../slideLayouts/slideLayout748.xml"/><Relationship Id="rId5" Type="http://schemas.openxmlformats.org/officeDocument/2006/relationships/slideLayout" Target="../slideLayouts/slideLayout742.xml"/><Relationship Id="rId10" Type="http://schemas.openxmlformats.org/officeDocument/2006/relationships/slideLayout" Target="../slideLayouts/slideLayout747.xml"/><Relationship Id="rId4" Type="http://schemas.openxmlformats.org/officeDocument/2006/relationships/slideLayout" Target="../slideLayouts/slideLayout741.xml"/><Relationship Id="rId9" Type="http://schemas.openxmlformats.org/officeDocument/2006/relationships/slideLayout" Target="../slideLayouts/slideLayout746.xml"/></Relationships>
</file>

<file path=ppt/slideMasters/_rels/slideMaster6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6.xml"/><Relationship Id="rId3" Type="http://schemas.openxmlformats.org/officeDocument/2006/relationships/slideLayout" Target="../slideLayouts/slideLayout751.xml"/><Relationship Id="rId7" Type="http://schemas.openxmlformats.org/officeDocument/2006/relationships/slideLayout" Target="../slideLayouts/slideLayout755.xml"/><Relationship Id="rId12" Type="http://schemas.openxmlformats.org/officeDocument/2006/relationships/theme" Target="../theme/theme69.xml"/><Relationship Id="rId2" Type="http://schemas.openxmlformats.org/officeDocument/2006/relationships/slideLayout" Target="../slideLayouts/slideLayout750.xml"/><Relationship Id="rId1" Type="http://schemas.openxmlformats.org/officeDocument/2006/relationships/slideLayout" Target="../slideLayouts/slideLayout749.xml"/><Relationship Id="rId6" Type="http://schemas.openxmlformats.org/officeDocument/2006/relationships/slideLayout" Target="../slideLayouts/slideLayout754.xml"/><Relationship Id="rId11" Type="http://schemas.openxmlformats.org/officeDocument/2006/relationships/slideLayout" Target="../slideLayouts/slideLayout759.xml"/><Relationship Id="rId5" Type="http://schemas.openxmlformats.org/officeDocument/2006/relationships/slideLayout" Target="../slideLayouts/slideLayout753.xml"/><Relationship Id="rId10" Type="http://schemas.openxmlformats.org/officeDocument/2006/relationships/slideLayout" Target="../slideLayouts/slideLayout758.xml"/><Relationship Id="rId4" Type="http://schemas.openxmlformats.org/officeDocument/2006/relationships/slideLayout" Target="../slideLayouts/slideLayout752.xml"/><Relationship Id="rId9" Type="http://schemas.openxmlformats.org/officeDocument/2006/relationships/slideLayout" Target="../slideLayouts/slideLayout7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7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7.xml"/><Relationship Id="rId3" Type="http://schemas.openxmlformats.org/officeDocument/2006/relationships/slideLayout" Target="../slideLayouts/slideLayout762.xml"/><Relationship Id="rId7" Type="http://schemas.openxmlformats.org/officeDocument/2006/relationships/slideLayout" Target="../slideLayouts/slideLayout766.xml"/><Relationship Id="rId12" Type="http://schemas.openxmlformats.org/officeDocument/2006/relationships/theme" Target="../theme/theme70.xml"/><Relationship Id="rId2" Type="http://schemas.openxmlformats.org/officeDocument/2006/relationships/slideLayout" Target="../slideLayouts/slideLayout761.xml"/><Relationship Id="rId1" Type="http://schemas.openxmlformats.org/officeDocument/2006/relationships/slideLayout" Target="../slideLayouts/slideLayout760.xml"/><Relationship Id="rId6" Type="http://schemas.openxmlformats.org/officeDocument/2006/relationships/slideLayout" Target="../slideLayouts/slideLayout765.xml"/><Relationship Id="rId11" Type="http://schemas.openxmlformats.org/officeDocument/2006/relationships/slideLayout" Target="../slideLayouts/slideLayout770.xml"/><Relationship Id="rId5" Type="http://schemas.openxmlformats.org/officeDocument/2006/relationships/slideLayout" Target="../slideLayouts/slideLayout764.xml"/><Relationship Id="rId10" Type="http://schemas.openxmlformats.org/officeDocument/2006/relationships/slideLayout" Target="../slideLayouts/slideLayout769.xml"/><Relationship Id="rId4" Type="http://schemas.openxmlformats.org/officeDocument/2006/relationships/slideLayout" Target="../slideLayouts/slideLayout763.xml"/><Relationship Id="rId9" Type="http://schemas.openxmlformats.org/officeDocument/2006/relationships/slideLayout" Target="../slideLayouts/slideLayout768.xml"/></Relationships>
</file>

<file path=ppt/slideMasters/_rels/slideMaster7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8.xml"/><Relationship Id="rId3" Type="http://schemas.openxmlformats.org/officeDocument/2006/relationships/slideLayout" Target="../slideLayouts/slideLayout773.xml"/><Relationship Id="rId7" Type="http://schemas.openxmlformats.org/officeDocument/2006/relationships/slideLayout" Target="../slideLayouts/slideLayout777.xml"/><Relationship Id="rId12" Type="http://schemas.openxmlformats.org/officeDocument/2006/relationships/theme" Target="../theme/theme71.xml"/><Relationship Id="rId2" Type="http://schemas.openxmlformats.org/officeDocument/2006/relationships/slideLayout" Target="../slideLayouts/slideLayout772.xml"/><Relationship Id="rId1" Type="http://schemas.openxmlformats.org/officeDocument/2006/relationships/slideLayout" Target="../slideLayouts/slideLayout771.xml"/><Relationship Id="rId6" Type="http://schemas.openxmlformats.org/officeDocument/2006/relationships/slideLayout" Target="../slideLayouts/slideLayout776.xml"/><Relationship Id="rId11" Type="http://schemas.openxmlformats.org/officeDocument/2006/relationships/slideLayout" Target="../slideLayouts/slideLayout781.xml"/><Relationship Id="rId5" Type="http://schemas.openxmlformats.org/officeDocument/2006/relationships/slideLayout" Target="../slideLayouts/slideLayout775.xml"/><Relationship Id="rId10" Type="http://schemas.openxmlformats.org/officeDocument/2006/relationships/slideLayout" Target="../slideLayouts/slideLayout780.xml"/><Relationship Id="rId4" Type="http://schemas.openxmlformats.org/officeDocument/2006/relationships/slideLayout" Target="../slideLayouts/slideLayout774.xml"/><Relationship Id="rId9" Type="http://schemas.openxmlformats.org/officeDocument/2006/relationships/slideLayout" Target="../slideLayouts/slideLayout779.xml"/></Relationships>
</file>

<file path=ppt/slideMasters/_rels/slideMaster7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9.xml"/><Relationship Id="rId3" Type="http://schemas.openxmlformats.org/officeDocument/2006/relationships/slideLayout" Target="../slideLayouts/slideLayout784.xml"/><Relationship Id="rId7" Type="http://schemas.openxmlformats.org/officeDocument/2006/relationships/slideLayout" Target="../slideLayouts/slideLayout788.xml"/><Relationship Id="rId12" Type="http://schemas.openxmlformats.org/officeDocument/2006/relationships/theme" Target="../theme/theme72.xml"/><Relationship Id="rId2" Type="http://schemas.openxmlformats.org/officeDocument/2006/relationships/slideLayout" Target="../slideLayouts/slideLayout783.xml"/><Relationship Id="rId1" Type="http://schemas.openxmlformats.org/officeDocument/2006/relationships/slideLayout" Target="../slideLayouts/slideLayout782.xml"/><Relationship Id="rId6" Type="http://schemas.openxmlformats.org/officeDocument/2006/relationships/slideLayout" Target="../slideLayouts/slideLayout787.xml"/><Relationship Id="rId11" Type="http://schemas.openxmlformats.org/officeDocument/2006/relationships/slideLayout" Target="../slideLayouts/slideLayout792.xml"/><Relationship Id="rId5" Type="http://schemas.openxmlformats.org/officeDocument/2006/relationships/slideLayout" Target="../slideLayouts/slideLayout786.xml"/><Relationship Id="rId10" Type="http://schemas.openxmlformats.org/officeDocument/2006/relationships/slideLayout" Target="../slideLayouts/slideLayout791.xml"/><Relationship Id="rId4" Type="http://schemas.openxmlformats.org/officeDocument/2006/relationships/slideLayout" Target="../slideLayouts/slideLayout785.xml"/><Relationship Id="rId9" Type="http://schemas.openxmlformats.org/officeDocument/2006/relationships/slideLayout" Target="../slideLayouts/slideLayout790.xml"/></Relationships>
</file>

<file path=ppt/slideMasters/_rels/slideMaster7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0.xml"/><Relationship Id="rId3" Type="http://schemas.openxmlformats.org/officeDocument/2006/relationships/slideLayout" Target="../slideLayouts/slideLayout795.xml"/><Relationship Id="rId7" Type="http://schemas.openxmlformats.org/officeDocument/2006/relationships/slideLayout" Target="../slideLayouts/slideLayout799.xml"/><Relationship Id="rId12" Type="http://schemas.openxmlformats.org/officeDocument/2006/relationships/theme" Target="../theme/theme73.xml"/><Relationship Id="rId2" Type="http://schemas.openxmlformats.org/officeDocument/2006/relationships/slideLayout" Target="../slideLayouts/slideLayout794.xml"/><Relationship Id="rId1" Type="http://schemas.openxmlformats.org/officeDocument/2006/relationships/slideLayout" Target="../slideLayouts/slideLayout793.xml"/><Relationship Id="rId6" Type="http://schemas.openxmlformats.org/officeDocument/2006/relationships/slideLayout" Target="../slideLayouts/slideLayout798.xml"/><Relationship Id="rId11" Type="http://schemas.openxmlformats.org/officeDocument/2006/relationships/slideLayout" Target="../slideLayouts/slideLayout803.xml"/><Relationship Id="rId5" Type="http://schemas.openxmlformats.org/officeDocument/2006/relationships/slideLayout" Target="../slideLayouts/slideLayout797.xml"/><Relationship Id="rId10" Type="http://schemas.openxmlformats.org/officeDocument/2006/relationships/slideLayout" Target="../slideLayouts/slideLayout802.xml"/><Relationship Id="rId4" Type="http://schemas.openxmlformats.org/officeDocument/2006/relationships/slideLayout" Target="../slideLayouts/slideLayout796.xml"/><Relationship Id="rId9" Type="http://schemas.openxmlformats.org/officeDocument/2006/relationships/slideLayout" Target="../slideLayouts/slideLayout801.xml"/></Relationships>
</file>

<file path=ppt/slideMasters/_rels/slideMaster7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1.xml"/><Relationship Id="rId3" Type="http://schemas.openxmlformats.org/officeDocument/2006/relationships/slideLayout" Target="../slideLayouts/slideLayout806.xml"/><Relationship Id="rId7" Type="http://schemas.openxmlformats.org/officeDocument/2006/relationships/slideLayout" Target="../slideLayouts/slideLayout810.xml"/><Relationship Id="rId12" Type="http://schemas.openxmlformats.org/officeDocument/2006/relationships/theme" Target="../theme/theme74.xml"/><Relationship Id="rId2" Type="http://schemas.openxmlformats.org/officeDocument/2006/relationships/slideLayout" Target="../slideLayouts/slideLayout805.xml"/><Relationship Id="rId1" Type="http://schemas.openxmlformats.org/officeDocument/2006/relationships/slideLayout" Target="../slideLayouts/slideLayout804.xml"/><Relationship Id="rId6" Type="http://schemas.openxmlformats.org/officeDocument/2006/relationships/slideLayout" Target="../slideLayouts/slideLayout809.xml"/><Relationship Id="rId11" Type="http://schemas.openxmlformats.org/officeDocument/2006/relationships/slideLayout" Target="../slideLayouts/slideLayout814.xml"/><Relationship Id="rId5" Type="http://schemas.openxmlformats.org/officeDocument/2006/relationships/slideLayout" Target="../slideLayouts/slideLayout808.xml"/><Relationship Id="rId10" Type="http://schemas.openxmlformats.org/officeDocument/2006/relationships/slideLayout" Target="../slideLayouts/slideLayout813.xml"/><Relationship Id="rId4" Type="http://schemas.openxmlformats.org/officeDocument/2006/relationships/slideLayout" Target="../slideLayouts/slideLayout807.xml"/><Relationship Id="rId9" Type="http://schemas.openxmlformats.org/officeDocument/2006/relationships/slideLayout" Target="../slideLayouts/slideLayout812.xml"/></Relationships>
</file>

<file path=ppt/slideMasters/_rels/slideMaster7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2.xml"/><Relationship Id="rId3" Type="http://schemas.openxmlformats.org/officeDocument/2006/relationships/slideLayout" Target="../slideLayouts/slideLayout817.xml"/><Relationship Id="rId7" Type="http://schemas.openxmlformats.org/officeDocument/2006/relationships/slideLayout" Target="../slideLayouts/slideLayout821.xml"/><Relationship Id="rId12" Type="http://schemas.openxmlformats.org/officeDocument/2006/relationships/theme" Target="../theme/theme75.xml"/><Relationship Id="rId2" Type="http://schemas.openxmlformats.org/officeDocument/2006/relationships/slideLayout" Target="../slideLayouts/slideLayout816.xml"/><Relationship Id="rId1" Type="http://schemas.openxmlformats.org/officeDocument/2006/relationships/slideLayout" Target="../slideLayouts/slideLayout815.xml"/><Relationship Id="rId6" Type="http://schemas.openxmlformats.org/officeDocument/2006/relationships/slideLayout" Target="../slideLayouts/slideLayout820.xml"/><Relationship Id="rId11" Type="http://schemas.openxmlformats.org/officeDocument/2006/relationships/slideLayout" Target="../slideLayouts/slideLayout825.xml"/><Relationship Id="rId5" Type="http://schemas.openxmlformats.org/officeDocument/2006/relationships/slideLayout" Target="../slideLayouts/slideLayout819.xml"/><Relationship Id="rId10" Type="http://schemas.openxmlformats.org/officeDocument/2006/relationships/slideLayout" Target="../slideLayouts/slideLayout824.xml"/><Relationship Id="rId4" Type="http://schemas.openxmlformats.org/officeDocument/2006/relationships/slideLayout" Target="../slideLayouts/slideLayout818.xml"/><Relationship Id="rId9" Type="http://schemas.openxmlformats.org/officeDocument/2006/relationships/slideLayout" Target="../slideLayouts/slideLayout823.xml"/></Relationships>
</file>

<file path=ppt/slideMasters/_rels/slideMaster7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3.xml"/><Relationship Id="rId3" Type="http://schemas.openxmlformats.org/officeDocument/2006/relationships/slideLayout" Target="../slideLayouts/slideLayout828.xml"/><Relationship Id="rId7" Type="http://schemas.openxmlformats.org/officeDocument/2006/relationships/slideLayout" Target="../slideLayouts/slideLayout832.xml"/><Relationship Id="rId12" Type="http://schemas.openxmlformats.org/officeDocument/2006/relationships/theme" Target="../theme/theme76.xml"/><Relationship Id="rId2" Type="http://schemas.openxmlformats.org/officeDocument/2006/relationships/slideLayout" Target="../slideLayouts/slideLayout827.xml"/><Relationship Id="rId1" Type="http://schemas.openxmlformats.org/officeDocument/2006/relationships/slideLayout" Target="../slideLayouts/slideLayout826.xml"/><Relationship Id="rId6" Type="http://schemas.openxmlformats.org/officeDocument/2006/relationships/slideLayout" Target="../slideLayouts/slideLayout831.xml"/><Relationship Id="rId11" Type="http://schemas.openxmlformats.org/officeDocument/2006/relationships/slideLayout" Target="../slideLayouts/slideLayout836.xml"/><Relationship Id="rId5" Type="http://schemas.openxmlformats.org/officeDocument/2006/relationships/slideLayout" Target="../slideLayouts/slideLayout830.xml"/><Relationship Id="rId10" Type="http://schemas.openxmlformats.org/officeDocument/2006/relationships/slideLayout" Target="../slideLayouts/slideLayout835.xml"/><Relationship Id="rId4" Type="http://schemas.openxmlformats.org/officeDocument/2006/relationships/slideLayout" Target="../slideLayouts/slideLayout829.xml"/><Relationship Id="rId9" Type="http://schemas.openxmlformats.org/officeDocument/2006/relationships/slideLayout" Target="../slideLayouts/slideLayout834.xml"/></Relationships>
</file>

<file path=ppt/slideMasters/_rels/slideMaster7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4.xml"/><Relationship Id="rId3" Type="http://schemas.openxmlformats.org/officeDocument/2006/relationships/slideLayout" Target="../slideLayouts/slideLayout839.xml"/><Relationship Id="rId7" Type="http://schemas.openxmlformats.org/officeDocument/2006/relationships/slideLayout" Target="../slideLayouts/slideLayout843.xml"/><Relationship Id="rId12" Type="http://schemas.openxmlformats.org/officeDocument/2006/relationships/theme" Target="../theme/theme77.xml"/><Relationship Id="rId2" Type="http://schemas.openxmlformats.org/officeDocument/2006/relationships/slideLayout" Target="../slideLayouts/slideLayout838.xml"/><Relationship Id="rId1" Type="http://schemas.openxmlformats.org/officeDocument/2006/relationships/slideLayout" Target="../slideLayouts/slideLayout837.xml"/><Relationship Id="rId6" Type="http://schemas.openxmlformats.org/officeDocument/2006/relationships/slideLayout" Target="../slideLayouts/slideLayout842.xml"/><Relationship Id="rId11" Type="http://schemas.openxmlformats.org/officeDocument/2006/relationships/slideLayout" Target="../slideLayouts/slideLayout847.xml"/><Relationship Id="rId5" Type="http://schemas.openxmlformats.org/officeDocument/2006/relationships/slideLayout" Target="../slideLayouts/slideLayout841.xml"/><Relationship Id="rId10" Type="http://schemas.openxmlformats.org/officeDocument/2006/relationships/slideLayout" Target="../slideLayouts/slideLayout846.xml"/><Relationship Id="rId4" Type="http://schemas.openxmlformats.org/officeDocument/2006/relationships/slideLayout" Target="../slideLayouts/slideLayout840.xml"/><Relationship Id="rId9" Type="http://schemas.openxmlformats.org/officeDocument/2006/relationships/slideLayout" Target="../slideLayouts/slideLayout845.xml"/></Relationships>
</file>

<file path=ppt/slideMasters/_rels/slideMaster7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5.xml"/><Relationship Id="rId3" Type="http://schemas.openxmlformats.org/officeDocument/2006/relationships/slideLayout" Target="../slideLayouts/slideLayout850.xml"/><Relationship Id="rId7" Type="http://schemas.openxmlformats.org/officeDocument/2006/relationships/slideLayout" Target="../slideLayouts/slideLayout854.xml"/><Relationship Id="rId12" Type="http://schemas.openxmlformats.org/officeDocument/2006/relationships/theme" Target="../theme/theme78.xml"/><Relationship Id="rId2" Type="http://schemas.openxmlformats.org/officeDocument/2006/relationships/slideLayout" Target="../slideLayouts/slideLayout849.xml"/><Relationship Id="rId1" Type="http://schemas.openxmlformats.org/officeDocument/2006/relationships/slideLayout" Target="../slideLayouts/slideLayout848.xml"/><Relationship Id="rId6" Type="http://schemas.openxmlformats.org/officeDocument/2006/relationships/slideLayout" Target="../slideLayouts/slideLayout853.xml"/><Relationship Id="rId11" Type="http://schemas.openxmlformats.org/officeDocument/2006/relationships/slideLayout" Target="../slideLayouts/slideLayout858.xml"/><Relationship Id="rId5" Type="http://schemas.openxmlformats.org/officeDocument/2006/relationships/slideLayout" Target="../slideLayouts/slideLayout852.xml"/><Relationship Id="rId10" Type="http://schemas.openxmlformats.org/officeDocument/2006/relationships/slideLayout" Target="../slideLayouts/slideLayout857.xml"/><Relationship Id="rId4" Type="http://schemas.openxmlformats.org/officeDocument/2006/relationships/slideLayout" Target="../slideLayouts/slideLayout851.xml"/><Relationship Id="rId9" Type="http://schemas.openxmlformats.org/officeDocument/2006/relationships/slideLayout" Target="../slideLayouts/slideLayout856.xml"/></Relationships>
</file>

<file path=ppt/slideMasters/_rels/slideMaster7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6.xml"/><Relationship Id="rId3" Type="http://schemas.openxmlformats.org/officeDocument/2006/relationships/slideLayout" Target="../slideLayouts/slideLayout861.xml"/><Relationship Id="rId7" Type="http://schemas.openxmlformats.org/officeDocument/2006/relationships/slideLayout" Target="../slideLayouts/slideLayout865.xml"/><Relationship Id="rId12" Type="http://schemas.openxmlformats.org/officeDocument/2006/relationships/theme" Target="../theme/theme79.xml"/><Relationship Id="rId2" Type="http://schemas.openxmlformats.org/officeDocument/2006/relationships/slideLayout" Target="../slideLayouts/slideLayout860.xml"/><Relationship Id="rId1" Type="http://schemas.openxmlformats.org/officeDocument/2006/relationships/slideLayout" Target="../slideLayouts/slideLayout859.xml"/><Relationship Id="rId6" Type="http://schemas.openxmlformats.org/officeDocument/2006/relationships/slideLayout" Target="../slideLayouts/slideLayout864.xml"/><Relationship Id="rId11" Type="http://schemas.openxmlformats.org/officeDocument/2006/relationships/slideLayout" Target="../slideLayouts/slideLayout869.xml"/><Relationship Id="rId5" Type="http://schemas.openxmlformats.org/officeDocument/2006/relationships/slideLayout" Target="../slideLayouts/slideLayout863.xml"/><Relationship Id="rId10" Type="http://schemas.openxmlformats.org/officeDocument/2006/relationships/slideLayout" Target="../slideLayouts/slideLayout868.xml"/><Relationship Id="rId4" Type="http://schemas.openxmlformats.org/officeDocument/2006/relationships/slideLayout" Target="../slideLayouts/slideLayout862.xml"/><Relationship Id="rId9" Type="http://schemas.openxmlformats.org/officeDocument/2006/relationships/slideLayout" Target="../slideLayouts/slideLayout86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8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7.xml"/><Relationship Id="rId3" Type="http://schemas.openxmlformats.org/officeDocument/2006/relationships/slideLayout" Target="../slideLayouts/slideLayout872.xml"/><Relationship Id="rId7" Type="http://schemas.openxmlformats.org/officeDocument/2006/relationships/slideLayout" Target="../slideLayouts/slideLayout876.xml"/><Relationship Id="rId12" Type="http://schemas.openxmlformats.org/officeDocument/2006/relationships/theme" Target="../theme/theme80.xml"/><Relationship Id="rId2" Type="http://schemas.openxmlformats.org/officeDocument/2006/relationships/slideLayout" Target="../slideLayouts/slideLayout871.xml"/><Relationship Id="rId1" Type="http://schemas.openxmlformats.org/officeDocument/2006/relationships/slideLayout" Target="../slideLayouts/slideLayout870.xml"/><Relationship Id="rId6" Type="http://schemas.openxmlformats.org/officeDocument/2006/relationships/slideLayout" Target="../slideLayouts/slideLayout875.xml"/><Relationship Id="rId11" Type="http://schemas.openxmlformats.org/officeDocument/2006/relationships/slideLayout" Target="../slideLayouts/slideLayout880.xml"/><Relationship Id="rId5" Type="http://schemas.openxmlformats.org/officeDocument/2006/relationships/slideLayout" Target="../slideLayouts/slideLayout874.xml"/><Relationship Id="rId10" Type="http://schemas.openxmlformats.org/officeDocument/2006/relationships/slideLayout" Target="../slideLayouts/slideLayout879.xml"/><Relationship Id="rId4" Type="http://schemas.openxmlformats.org/officeDocument/2006/relationships/slideLayout" Target="../slideLayouts/slideLayout873.xml"/><Relationship Id="rId9" Type="http://schemas.openxmlformats.org/officeDocument/2006/relationships/slideLayout" Target="../slideLayouts/slideLayout878.xml"/></Relationships>
</file>

<file path=ppt/slideMasters/_rels/slideMaster8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8.xml"/><Relationship Id="rId3" Type="http://schemas.openxmlformats.org/officeDocument/2006/relationships/slideLayout" Target="../slideLayouts/slideLayout883.xml"/><Relationship Id="rId7" Type="http://schemas.openxmlformats.org/officeDocument/2006/relationships/slideLayout" Target="../slideLayouts/slideLayout887.xml"/><Relationship Id="rId12" Type="http://schemas.openxmlformats.org/officeDocument/2006/relationships/theme" Target="../theme/theme81.xml"/><Relationship Id="rId2" Type="http://schemas.openxmlformats.org/officeDocument/2006/relationships/slideLayout" Target="../slideLayouts/slideLayout882.xml"/><Relationship Id="rId1" Type="http://schemas.openxmlformats.org/officeDocument/2006/relationships/slideLayout" Target="../slideLayouts/slideLayout881.xml"/><Relationship Id="rId6" Type="http://schemas.openxmlformats.org/officeDocument/2006/relationships/slideLayout" Target="../slideLayouts/slideLayout886.xml"/><Relationship Id="rId11" Type="http://schemas.openxmlformats.org/officeDocument/2006/relationships/slideLayout" Target="../slideLayouts/slideLayout891.xml"/><Relationship Id="rId5" Type="http://schemas.openxmlformats.org/officeDocument/2006/relationships/slideLayout" Target="../slideLayouts/slideLayout885.xml"/><Relationship Id="rId10" Type="http://schemas.openxmlformats.org/officeDocument/2006/relationships/slideLayout" Target="../slideLayouts/slideLayout890.xml"/><Relationship Id="rId4" Type="http://schemas.openxmlformats.org/officeDocument/2006/relationships/slideLayout" Target="../slideLayouts/slideLayout884.xml"/><Relationship Id="rId9" Type="http://schemas.openxmlformats.org/officeDocument/2006/relationships/slideLayout" Target="../slideLayouts/slideLayout889.xml"/></Relationships>
</file>

<file path=ppt/slideMasters/_rels/slideMaster8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9.xml"/><Relationship Id="rId3" Type="http://schemas.openxmlformats.org/officeDocument/2006/relationships/slideLayout" Target="../slideLayouts/slideLayout894.xml"/><Relationship Id="rId7" Type="http://schemas.openxmlformats.org/officeDocument/2006/relationships/slideLayout" Target="../slideLayouts/slideLayout898.xml"/><Relationship Id="rId12" Type="http://schemas.openxmlformats.org/officeDocument/2006/relationships/theme" Target="../theme/theme82.xml"/><Relationship Id="rId2" Type="http://schemas.openxmlformats.org/officeDocument/2006/relationships/slideLayout" Target="../slideLayouts/slideLayout893.xml"/><Relationship Id="rId1" Type="http://schemas.openxmlformats.org/officeDocument/2006/relationships/slideLayout" Target="../slideLayouts/slideLayout892.xml"/><Relationship Id="rId6" Type="http://schemas.openxmlformats.org/officeDocument/2006/relationships/slideLayout" Target="../slideLayouts/slideLayout897.xml"/><Relationship Id="rId11" Type="http://schemas.openxmlformats.org/officeDocument/2006/relationships/slideLayout" Target="../slideLayouts/slideLayout902.xml"/><Relationship Id="rId5" Type="http://schemas.openxmlformats.org/officeDocument/2006/relationships/slideLayout" Target="../slideLayouts/slideLayout896.xml"/><Relationship Id="rId10" Type="http://schemas.openxmlformats.org/officeDocument/2006/relationships/slideLayout" Target="../slideLayouts/slideLayout901.xml"/><Relationship Id="rId4" Type="http://schemas.openxmlformats.org/officeDocument/2006/relationships/slideLayout" Target="../slideLayouts/slideLayout895.xml"/><Relationship Id="rId9" Type="http://schemas.openxmlformats.org/officeDocument/2006/relationships/slideLayout" Target="../slideLayouts/slideLayout900.xml"/></Relationships>
</file>

<file path=ppt/slideMasters/_rels/slideMaster8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0.xml"/><Relationship Id="rId3" Type="http://schemas.openxmlformats.org/officeDocument/2006/relationships/slideLayout" Target="../slideLayouts/slideLayout905.xml"/><Relationship Id="rId7" Type="http://schemas.openxmlformats.org/officeDocument/2006/relationships/slideLayout" Target="../slideLayouts/slideLayout909.xml"/><Relationship Id="rId12" Type="http://schemas.openxmlformats.org/officeDocument/2006/relationships/theme" Target="../theme/theme83.xml"/><Relationship Id="rId2" Type="http://schemas.openxmlformats.org/officeDocument/2006/relationships/slideLayout" Target="../slideLayouts/slideLayout904.xml"/><Relationship Id="rId1" Type="http://schemas.openxmlformats.org/officeDocument/2006/relationships/slideLayout" Target="../slideLayouts/slideLayout903.xml"/><Relationship Id="rId6" Type="http://schemas.openxmlformats.org/officeDocument/2006/relationships/slideLayout" Target="../slideLayouts/slideLayout908.xml"/><Relationship Id="rId11" Type="http://schemas.openxmlformats.org/officeDocument/2006/relationships/slideLayout" Target="../slideLayouts/slideLayout913.xml"/><Relationship Id="rId5" Type="http://schemas.openxmlformats.org/officeDocument/2006/relationships/slideLayout" Target="../slideLayouts/slideLayout907.xml"/><Relationship Id="rId10" Type="http://schemas.openxmlformats.org/officeDocument/2006/relationships/slideLayout" Target="../slideLayouts/slideLayout912.xml"/><Relationship Id="rId4" Type="http://schemas.openxmlformats.org/officeDocument/2006/relationships/slideLayout" Target="../slideLayouts/slideLayout906.xml"/><Relationship Id="rId9" Type="http://schemas.openxmlformats.org/officeDocument/2006/relationships/slideLayout" Target="../slideLayouts/slideLayout911.xml"/></Relationships>
</file>

<file path=ppt/slideMasters/_rels/slideMaster8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1.xml"/><Relationship Id="rId3" Type="http://schemas.openxmlformats.org/officeDocument/2006/relationships/slideLayout" Target="../slideLayouts/slideLayout916.xml"/><Relationship Id="rId7" Type="http://schemas.openxmlformats.org/officeDocument/2006/relationships/slideLayout" Target="../slideLayouts/slideLayout920.xml"/><Relationship Id="rId12" Type="http://schemas.openxmlformats.org/officeDocument/2006/relationships/theme" Target="../theme/theme84.xml"/><Relationship Id="rId2" Type="http://schemas.openxmlformats.org/officeDocument/2006/relationships/slideLayout" Target="../slideLayouts/slideLayout915.xml"/><Relationship Id="rId1" Type="http://schemas.openxmlformats.org/officeDocument/2006/relationships/slideLayout" Target="../slideLayouts/slideLayout914.xml"/><Relationship Id="rId6" Type="http://schemas.openxmlformats.org/officeDocument/2006/relationships/slideLayout" Target="../slideLayouts/slideLayout919.xml"/><Relationship Id="rId11" Type="http://schemas.openxmlformats.org/officeDocument/2006/relationships/slideLayout" Target="../slideLayouts/slideLayout924.xml"/><Relationship Id="rId5" Type="http://schemas.openxmlformats.org/officeDocument/2006/relationships/slideLayout" Target="../slideLayouts/slideLayout918.xml"/><Relationship Id="rId10" Type="http://schemas.openxmlformats.org/officeDocument/2006/relationships/slideLayout" Target="../slideLayouts/slideLayout923.xml"/><Relationship Id="rId4" Type="http://schemas.openxmlformats.org/officeDocument/2006/relationships/slideLayout" Target="../slideLayouts/slideLayout917.xml"/><Relationship Id="rId9" Type="http://schemas.openxmlformats.org/officeDocument/2006/relationships/slideLayout" Target="../slideLayouts/slideLayout922.xml"/></Relationships>
</file>

<file path=ppt/slideMasters/_rels/slideMaster8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2.xml"/><Relationship Id="rId3" Type="http://schemas.openxmlformats.org/officeDocument/2006/relationships/slideLayout" Target="../slideLayouts/slideLayout927.xml"/><Relationship Id="rId7" Type="http://schemas.openxmlformats.org/officeDocument/2006/relationships/slideLayout" Target="../slideLayouts/slideLayout931.xml"/><Relationship Id="rId12" Type="http://schemas.openxmlformats.org/officeDocument/2006/relationships/theme" Target="../theme/theme85.xml"/><Relationship Id="rId2" Type="http://schemas.openxmlformats.org/officeDocument/2006/relationships/slideLayout" Target="../slideLayouts/slideLayout926.xml"/><Relationship Id="rId1" Type="http://schemas.openxmlformats.org/officeDocument/2006/relationships/slideLayout" Target="../slideLayouts/slideLayout925.xml"/><Relationship Id="rId6" Type="http://schemas.openxmlformats.org/officeDocument/2006/relationships/slideLayout" Target="../slideLayouts/slideLayout930.xml"/><Relationship Id="rId11" Type="http://schemas.openxmlformats.org/officeDocument/2006/relationships/slideLayout" Target="../slideLayouts/slideLayout935.xml"/><Relationship Id="rId5" Type="http://schemas.openxmlformats.org/officeDocument/2006/relationships/slideLayout" Target="../slideLayouts/slideLayout929.xml"/><Relationship Id="rId10" Type="http://schemas.openxmlformats.org/officeDocument/2006/relationships/slideLayout" Target="../slideLayouts/slideLayout934.xml"/><Relationship Id="rId4" Type="http://schemas.openxmlformats.org/officeDocument/2006/relationships/slideLayout" Target="../slideLayouts/slideLayout928.xml"/><Relationship Id="rId9" Type="http://schemas.openxmlformats.org/officeDocument/2006/relationships/slideLayout" Target="../slideLayouts/slideLayout933.xml"/></Relationships>
</file>

<file path=ppt/slideMasters/_rels/slideMaster8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3.xml"/><Relationship Id="rId3" Type="http://schemas.openxmlformats.org/officeDocument/2006/relationships/slideLayout" Target="../slideLayouts/slideLayout938.xml"/><Relationship Id="rId7" Type="http://schemas.openxmlformats.org/officeDocument/2006/relationships/slideLayout" Target="../slideLayouts/slideLayout942.xml"/><Relationship Id="rId12" Type="http://schemas.openxmlformats.org/officeDocument/2006/relationships/theme" Target="../theme/theme86.xml"/><Relationship Id="rId2" Type="http://schemas.openxmlformats.org/officeDocument/2006/relationships/slideLayout" Target="../slideLayouts/slideLayout937.xml"/><Relationship Id="rId1" Type="http://schemas.openxmlformats.org/officeDocument/2006/relationships/slideLayout" Target="../slideLayouts/slideLayout936.xml"/><Relationship Id="rId6" Type="http://schemas.openxmlformats.org/officeDocument/2006/relationships/slideLayout" Target="../slideLayouts/slideLayout941.xml"/><Relationship Id="rId11" Type="http://schemas.openxmlformats.org/officeDocument/2006/relationships/slideLayout" Target="../slideLayouts/slideLayout946.xml"/><Relationship Id="rId5" Type="http://schemas.openxmlformats.org/officeDocument/2006/relationships/slideLayout" Target="../slideLayouts/slideLayout940.xml"/><Relationship Id="rId10" Type="http://schemas.openxmlformats.org/officeDocument/2006/relationships/slideLayout" Target="../slideLayouts/slideLayout945.xml"/><Relationship Id="rId4" Type="http://schemas.openxmlformats.org/officeDocument/2006/relationships/slideLayout" Target="../slideLayouts/slideLayout939.xml"/><Relationship Id="rId9" Type="http://schemas.openxmlformats.org/officeDocument/2006/relationships/slideLayout" Target="../slideLayouts/slideLayout944.xml"/></Relationships>
</file>

<file path=ppt/slideMasters/_rels/slideMaster8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4.xml"/><Relationship Id="rId3" Type="http://schemas.openxmlformats.org/officeDocument/2006/relationships/slideLayout" Target="../slideLayouts/slideLayout949.xml"/><Relationship Id="rId7" Type="http://schemas.openxmlformats.org/officeDocument/2006/relationships/slideLayout" Target="../slideLayouts/slideLayout953.xml"/><Relationship Id="rId12" Type="http://schemas.openxmlformats.org/officeDocument/2006/relationships/theme" Target="../theme/theme87.xml"/><Relationship Id="rId2" Type="http://schemas.openxmlformats.org/officeDocument/2006/relationships/slideLayout" Target="../slideLayouts/slideLayout948.xml"/><Relationship Id="rId1" Type="http://schemas.openxmlformats.org/officeDocument/2006/relationships/slideLayout" Target="../slideLayouts/slideLayout947.xml"/><Relationship Id="rId6" Type="http://schemas.openxmlformats.org/officeDocument/2006/relationships/slideLayout" Target="../slideLayouts/slideLayout952.xml"/><Relationship Id="rId11" Type="http://schemas.openxmlformats.org/officeDocument/2006/relationships/slideLayout" Target="../slideLayouts/slideLayout957.xml"/><Relationship Id="rId5" Type="http://schemas.openxmlformats.org/officeDocument/2006/relationships/slideLayout" Target="../slideLayouts/slideLayout951.xml"/><Relationship Id="rId10" Type="http://schemas.openxmlformats.org/officeDocument/2006/relationships/slideLayout" Target="../slideLayouts/slideLayout956.xml"/><Relationship Id="rId4" Type="http://schemas.openxmlformats.org/officeDocument/2006/relationships/slideLayout" Target="../slideLayouts/slideLayout950.xml"/><Relationship Id="rId9" Type="http://schemas.openxmlformats.org/officeDocument/2006/relationships/slideLayout" Target="../slideLayouts/slideLayout955.xml"/></Relationships>
</file>

<file path=ppt/slideMasters/_rels/slideMaster8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5.xml"/><Relationship Id="rId3" Type="http://schemas.openxmlformats.org/officeDocument/2006/relationships/slideLayout" Target="../slideLayouts/slideLayout960.xml"/><Relationship Id="rId7" Type="http://schemas.openxmlformats.org/officeDocument/2006/relationships/slideLayout" Target="../slideLayouts/slideLayout964.xml"/><Relationship Id="rId12" Type="http://schemas.openxmlformats.org/officeDocument/2006/relationships/theme" Target="../theme/theme88.xml"/><Relationship Id="rId2" Type="http://schemas.openxmlformats.org/officeDocument/2006/relationships/slideLayout" Target="../slideLayouts/slideLayout959.xml"/><Relationship Id="rId1" Type="http://schemas.openxmlformats.org/officeDocument/2006/relationships/slideLayout" Target="../slideLayouts/slideLayout958.xml"/><Relationship Id="rId6" Type="http://schemas.openxmlformats.org/officeDocument/2006/relationships/slideLayout" Target="../slideLayouts/slideLayout963.xml"/><Relationship Id="rId11" Type="http://schemas.openxmlformats.org/officeDocument/2006/relationships/slideLayout" Target="../slideLayouts/slideLayout968.xml"/><Relationship Id="rId5" Type="http://schemas.openxmlformats.org/officeDocument/2006/relationships/slideLayout" Target="../slideLayouts/slideLayout962.xml"/><Relationship Id="rId10" Type="http://schemas.openxmlformats.org/officeDocument/2006/relationships/slideLayout" Target="../slideLayouts/slideLayout967.xml"/><Relationship Id="rId4" Type="http://schemas.openxmlformats.org/officeDocument/2006/relationships/slideLayout" Target="../slideLayouts/slideLayout961.xml"/><Relationship Id="rId9" Type="http://schemas.openxmlformats.org/officeDocument/2006/relationships/slideLayout" Target="../slideLayouts/slideLayout966.xml"/></Relationships>
</file>

<file path=ppt/slideMasters/_rels/slideMaster8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6.xml"/><Relationship Id="rId3" Type="http://schemas.openxmlformats.org/officeDocument/2006/relationships/slideLayout" Target="../slideLayouts/slideLayout971.xml"/><Relationship Id="rId7" Type="http://schemas.openxmlformats.org/officeDocument/2006/relationships/slideLayout" Target="../slideLayouts/slideLayout975.xml"/><Relationship Id="rId12" Type="http://schemas.openxmlformats.org/officeDocument/2006/relationships/theme" Target="../theme/theme89.xml"/><Relationship Id="rId2" Type="http://schemas.openxmlformats.org/officeDocument/2006/relationships/slideLayout" Target="../slideLayouts/slideLayout970.xml"/><Relationship Id="rId1" Type="http://schemas.openxmlformats.org/officeDocument/2006/relationships/slideLayout" Target="../slideLayouts/slideLayout969.xml"/><Relationship Id="rId6" Type="http://schemas.openxmlformats.org/officeDocument/2006/relationships/slideLayout" Target="../slideLayouts/slideLayout974.xml"/><Relationship Id="rId11" Type="http://schemas.openxmlformats.org/officeDocument/2006/relationships/slideLayout" Target="../slideLayouts/slideLayout979.xml"/><Relationship Id="rId5" Type="http://schemas.openxmlformats.org/officeDocument/2006/relationships/slideLayout" Target="../slideLayouts/slideLayout973.xml"/><Relationship Id="rId10" Type="http://schemas.openxmlformats.org/officeDocument/2006/relationships/slideLayout" Target="../slideLayouts/slideLayout978.xml"/><Relationship Id="rId4" Type="http://schemas.openxmlformats.org/officeDocument/2006/relationships/slideLayout" Target="../slideLayouts/slideLayout972.xml"/><Relationship Id="rId9" Type="http://schemas.openxmlformats.org/officeDocument/2006/relationships/slideLayout" Target="../slideLayouts/slideLayout97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9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7.xml"/><Relationship Id="rId3" Type="http://schemas.openxmlformats.org/officeDocument/2006/relationships/slideLayout" Target="../slideLayouts/slideLayout982.xml"/><Relationship Id="rId7" Type="http://schemas.openxmlformats.org/officeDocument/2006/relationships/slideLayout" Target="../slideLayouts/slideLayout986.xml"/><Relationship Id="rId12" Type="http://schemas.openxmlformats.org/officeDocument/2006/relationships/theme" Target="../theme/theme90.xml"/><Relationship Id="rId2" Type="http://schemas.openxmlformats.org/officeDocument/2006/relationships/slideLayout" Target="../slideLayouts/slideLayout981.xml"/><Relationship Id="rId1" Type="http://schemas.openxmlformats.org/officeDocument/2006/relationships/slideLayout" Target="../slideLayouts/slideLayout980.xml"/><Relationship Id="rId6" Type="http://schemas.openxmlformats.org/officeDocument/2006/relationships/slideLayout" Target="../slideLayouts/slideLayout985.xml"/><Relationship Id="rId11" Type="http://schemas.openxmlformats.org/officeDocument/2006/relationships/slideLayout" Target="../slideLayouts/slideLayout990.xml"/><Relationship Id="rId5" Type="http://schemas.openxmlformats.org/officeDocument/2006/relationships/slideLayout" Target="../slideLayouts/slideLayout984.xml"/><Relationship Id="rId10" Type="http://schemas.openxmlformats.org/officeDocument/2006/relationships/slideLayout" Target="../slideLayouts/slideLayout989.xml"/><Relationship Id="rId4" Type="http://schemas.openxmlformats.org/officeDocument/2006/relationships/slideLayout" Target="../slideLayouts/slideLayout983.xml"/><Relationship Id="rId9" Type="http://schemas.openxmlformats.org/officeDocument/2006/relationships/slideLayout" Target="../slideLayouts/slideLayout988.xml"/></Relationships>
</file>

<file path=ppt/slideMasters/_rels/slideMaster9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8.xml"/><Relationship Id="rId3" Type="http://schemas.openxmlformats.org/officeDocument/2006/relationships/slideLayout" Target="../slideLayouts/slideLayout993.xml"/><Relationship Id="rId7" Type="http://schemas.openxmlformats.org/officeDocument/2006/relationships/slideLayout" Target="../slideLayouts/slideLayout997.xml"/><Relationship Id="rId12" Type="http://schemas.openxmlformats.org/officeDocument/2006/relationships/theme" Target="../theme/theme91.xml"/><Relationship Id="rId2" Type="http://schemas.openxmlformats.org/officeDocument/2006/relationships/slideLayout" Target="../slideLayouts/slideLayout992.xml"/><Relationship Id="rId1" Type="http://schemas.openxmlformats.org/officeDocument/2006/relationships/slideLayout" Target="../slideLayouts/slideLayout991.xml"/><Relationship Id="rId6" Type="http://schemas.openxmlformats.org/officeDocument/2006/relationships/slideLayout" Target="../slideLayouts/slideLayout996.xml"/><Relationship Id="rId11" Type="http://schemas.openxmlformats.org/officeDocument/2006/relationships/slideLayout" Target="../slideLayouts/slideLayout1001.xml"/><Relationship Id="rId5" Type="http://schemas.openxmlformats.org/officeDocument/2006/relationships/slideLayout" Target="../slideLayouts/slideLayout995.xml"/><Relationship Id="rId10" Type="http://schemas.openxmlformats.org/officeDocument/2006/relationships/slideLayout" Target="../slideLayouts/slideLayout1000.xml"/><Relationship Id="rId4" Type="http://schemas.openxmlformats.org/officeDocument/2006/relationships/slideLayout" Target="../slideLayouts/slideLayout994.xml"/><Relationship Id="rId9" Type="http://schemas.openxmlformats.org/officeDocument/2006/relationships/slideLayout" Target="../slideLayouts/slideLayout999.xml"/></Relationships>
</file>

<file path=ppt/slideMasters/_rels/slideMaster9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9.xml"/><Relationship Id="rId3" Type="http://schemas.openxmlformats.org/officeDocument/2006/relationships/slideLayout" Target="../slideLayouts/slideLayout1004.xml"/><Relationship Id="rId7" Type="http://schemas.openxmlformats.org/officeDocument/2006/relationships/slideLayout" Target="../slideLayouts/slideLayout1008.xml"/><Relationship Id="rId12" Type="http://schemas.openxmlformats.org/officeDocument/2006/relationships/theme" Target="../theme/theme92.xml"/><Relationship Id="rId2" Type="http://schemas.openxmlformats.org/officeDocument/2006/relationships/slideLayout" Target="../slideLayouts/slideLayout1003.xml"/><Relationship Id="rId1" Type="http://schemas.openxmlformats.org/officeDocument/2006/relationships/slideLayout" Target="../slideLayouts/slideLayout1002.xml"/><Relationship Id="rId6" Type="http://schemas.openxmlformats.org/officeDocument/2006/relationships/slideLayout" Target="../slideLayouts/slideLayout1007.xml"/><Relationship Id="rId11" Type="http://schemas.openxmlformats.org/officeDocument/2006/relationships/slideLayout" Target="../slideLayouts/slideLayout1012.xml"/><Relationship Id="rId5" Type="http://schemas.openxmlformats.org/officeDocument/2006/relationships/slideLayout" Target="../slideLayouts/slideLayout1006.xml"/><Relationship Id="rId10" Type="http://schemas.openxmlformats.org/officeDocument/2006/relationships/slideLayout" Target="../slideLayouts/slideLayout1011.xml"/><Relationship Id="rId4" Type="http://schemas.openxmlformats.org/officeDocument/2006/relationships/slideLayout" Target="../slideLayouts/slideLayout1005.xml"/><Relationship Id="rId9" Type="http://schemas.openxmlformats.org/officeDocument/2006/relationships/slideLayout" Target="../slideLayouts/slideLayout1010.xml"/></Relationships>
</file>

<file path=ppt/slideMasters/_rels/slideMaster9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0.xml"/><Relationship Id="rId3" Type="http://schemas.openxmlformats.org/officeDocument/2006/relationships/slideLayout" Target="../slideLayouts/slideLayout1015.xml"/><Relationship Id="rId7" Type="http://schemas.openxmlformats.org/officeDocument/2006/relationships/slideLayout" Target="../slideLayouts/slideLayout1019.xml"/><Relationship Id="rId12" Type="http://schemas.openxmlformats.org/officeDocument/2006/relationships/theme" Target="../theme/theme93.xml"/><Relationship Id="rId2" Type="http://schemas.openxmlformats.org/officeDocument/2006/relationships/slideLayout" Target="../slideLayouts/slideLayout1014.xml"/><Relationship Id="rId1" Type="http://schemas.openxmlformats.org/officeDocument/2006/relationships/slideLayout" Target="../slideLayouts/slideLayout1013.xml"/><Relationship Id="rId6" Type="http://schemas.openxmlformats.org/officeDocument/2006/relationships/slideLayout" Target="../slideLayouts/slideLayout1018.xml"/><Relationship Id="rId11" Type="http://schemas.openxmlformats.org/officeDocument/2006/relationships/slideLayout" Target="../slideLayouts/slideLayout1023.xml"/><Relationship Id="rId5" Type="http://schemas.openxmlformats.org/officeDocument/2006/relationships/slideLayout" Target="../slideLayouts/slideLayout1017.xml"/><Relationship Id="rId10" Type="http://schemas.openxmlformats.org/officeDocument/2006/relationships/slideLayout" Target="../slideLayouts/slideLayout1022.xml"/><Relationship Id="rId4" Type="http://schemas.openxmlformats.org/officeDocument/2006/relationships/slideLayout" Target="../slideLayouts/slideLayout1016.xml"/><Relationship Id="rId9" Type="http://schemas.openxmlformats.org/officeDocument/2006/relationships/slideLayout" Target="../slideLayouts/slideLayout1021.xml"/></Relationships>
</file>

<file path=ppt/slideMasters/_rels/slideMaster9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1.xml"/><Relationship Id="rId3" Type="http://schemas.openxmlformats.org/officeDocument/2006/relationships/slideLayout" Target="../slideLayouts/slideLayout1026.xml"/><Relationship Id="rId7" Type="http://schemas.openxmlformats.org/officeDocument/2006/relationships/slideLayout" Target="../slideLayouts/slideLayout1030.xml"/><Relationship Id="rId12" Type="http://schemas.openxmlformats.org/officeDocument/2006/relationships/theme" Target="../theme/theme94.xml"/><Relationship Id="rId2" Type="http://schemas.openxmlformats.org/officeDocument/2006/relationships/slideLayout" Target="../slideLayouts/slideLayout1025.xml"/><Relationship Id="rId1" Type="http://schemas.openxmlformats.org/officeDocument/2006/relationships/slideLayout" Target="../slideLayouts/slideLayout1024.xml"/><Relationship Id="rId6" Type="http://schemas.openxmlformats.org/officeDocument/2006/relationships/slideLayout" Target="../slideLayouts/slideLayout1029.xml"/><Relationship Id="rId11" Type="http://schemas.openxmlformats.org/officeDocument/2006/relationships/slideLayout" Target="../slideLayouts/slideLayout1034.xml"/><Relationship Id="rId5" Type="http://schemas.openxmlformats.org/officeDocument/2006/relationships/slideLayout" Target="../slideLayouts/slideLayout1028.xml"/><Relationship Id="rId10" Type="http://schemas.openxmlformats.org/officeDocument/2006/relationships/slideLayout" Target="../slideLayouts/slideLayout1033.xml"/><Relationship Id="rId4" Type="http://schemas.openxmlformats.org/officeDocument/2006/relationships/slideLayout" Target="../slideLayouts/slideLayout1027.xml"/><Relationship Id="rId9" Type="http://schemas.openxmlformats.org/officeDocument/2006/relationships/slideLayout" Target="../slideLayouts/slideLayout1032.xml"/></Relationships>
</file>

<file path=ppt/slideMasters/_rels/slideMaster9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2.xml"/><Relationship Id="rId3" Type="http://schemas.openxmlformats.org/officeDocument/2006/relationships/slideLayout" Target="../slideLayouts/slideLayout1037.xml"/><Relationship Id="rId7" Type="http://schemas.openxmlformats.org/officeDocument/2006/relationships/slideLayout" Target="../slideLayouts/slideLayout1041.xml"/><Relationship Id="rId12" Type="http://schemas.openxmlformats.org/officeDocument/2006/relationships/theme" Target="../theme/theme95.xml"/><Relationship Id="rId2" Type="http://schemas.openxmlformats.org/officeDocument/2006/relationships/slideLayout" Target="../slideLayouts/slideLayout1036.xml"/><Relationship Id="rId1" Type="http://schemas.openxmlformats.org/officeDocument/2006/relationships/slideLayout" Target="../slideLayouts/slideLayout1035.xml"/><Relationship Id="rId6" Type="http://schemas.openxmlformats.org/officeDocument/2006/relationships/slideLayout" Target="../slideLayouts/slideLayout1040.xml"/><Relationship Id="rId11" Type="http://schemas.openxmlformats.org/officeDocument/2006/relationships/slideLayout" Target="../slideLayouts/slideLayout1045.xml"/><Relationship Id="rId5" Type="http://schemas.openxmlformats.org/officeDocument/2006/relationships/slideLayout" Target="../slideLayouts/slideLayout1039.xml"/><Relationship Id="rId10" Type="http://schemas.openxmlformats.org/officeDocument/2006/relationships/slideLayout" Target="../slideLayouts/slideLayout1044.xml"/><Relationship Id="rId4" Type="http://schemas.openxmlformats.org/officeDocument/2006/relationships/slideLayout" Target="../slideLayouts/slideLayout1038.xml"/><Relationship Id="rId9" Type="http://schemas.openxmlformats.org/officeDocument/2006/relationships/slideLayout" Target="../slideLayouts/slideLayout1043.xml"/></Relationships>
</file>

<file path=ppt/slideMasters/_rels/slideMaster9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3.xml"/><Relationship Id="rId3" Type="http://schemas.openxmlformats.org/officeDocument/2006/relationships/slideLayout" Target="../slideLayouts/slideLayout1048.xml"/><Relationship Id="rId7" Type="http://schemas.openxmlformats.org/officeDocument/2006/relationships/slideLayout" Target="../slideLayouts/slideLayout1052.xml"/><Relationship Id="rId12" Type="http://schemas.openxmlformats.org/officeDocument/2006/relationships/theme" Target="../theme/theme96.xml"/><Relationship Id="rId2" Type="http://schemas.openxmlformats.org/officeDocument/2006/relationships/slideLayout" Target="../slideLayouts/slideLayout1047.xml"/><Relationship Id="rId1" Type="http://schemas.openxmlformats.org/officeDocument/2006/relationships/slideLayout" Target="../slideLayouts/slideLayout1046.xml"/><Relationship Id="rId6" Type="http://schemas.openxmlformats.org/officeDocument/2006/relationships/slideLayout" Target="../slideLayouts/slideLayout1051.xml"/><Relationship Id="rId11" Type="http://schemas.openxmlformats.org/officeDocument/2006/relationships/slideLayout" Target="../slideLayouts/slideLayout1056.xml"/><Relationship Id="rId5" Type="http://schemas.openxmlformats.org/officeDocument/2006/relationships/slideLayout" Target="../slideLayouts/slideLayout1050.xml"/><Relationship Id="rId10" Type="http://schemas.openxmlformats.org/officeDocument/2006/relationships/slideLayout" Target="../slideLayouts/slideLayout1055.xml"/><Relationship Id="rId4" Type="http://schemas.openxmlformats.org/officeDocument/2006/relationships/slideLayout" Target="../slideLayouts/slideLayout1049.xml"/><Relationship Id="rId9" Type="http://schemas.openxmlformats.org/officeDocument/2006/relationships/slideLayout" Target="../slideLayouts/slideLayout1054.xml"/></Relationships>
</file>

<file path=ppt/slideMasters/_rels/slideMaster9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4.xml"/><Relationship Id="rId3" Type="http://schemas.openxmlformats.org/officeDocument/2006/relationships/slideLayout" Target="../slideLayouts/slideLayout1059.xml"/><Relationship Id="rId7" Type="http://schemas.openxmlformats.org/officeDocument/2006/relationships/slideLayout" Target="../slideLayouts/slideLayout1063.xml"/><Relationship Id="rId12" Type="http://schemas.openxmlformats.org/officeDocument/2006/relationships/theme" Target="../theme/theme97.xml"/><Relationship Id="rId2" Type="http://schemas.openxmlformats.org/officeDocument/2006/relationships/slideLayout" Target="../slideLayouts/slideLayout1058.xml"/><Relationship Id="rId1" Type="http://schemas.openxmlformats.org/officeDocument/2006/relationships/slideLayout" Target="../slideLayouts/slideLayout1057.xml"/><Relationship Id="rId6" Type="http://schemas.openxmlformats.org/officeDocument/2006/relationships/slideLayout" Target="../slideLayouts/slideLayout1062.xml"/><Relationship Id="rId11" Type="http://schemas.openxmlformats.org/officeDocument/2006/relationships/slideLayout" Target="../slideLayouts/slideLayout1067.xml"/><Relationship Id="rId5" Type="http://schemas.openxmlformats.org/officeDocument/2006/relationships/slideLayout" Target="../slideLayouts/slideLayout1061.xml"/><Relationship Id="rId10" Type="http://schemas.openxmlformats.org/officeDocument/2006/relationships/slideLayout" Target="../slideLayouts/slideLayout1066.xml"/><Relationship Id="rId4" Type="http://schemas.openxmlformats.org/officeDocument/2006/relationships/slideLayout" Target="../slideLayouts/slideLayout1060.xml"/><Relationship Id="rId9" Type="http://schemas.openxmlformats.org/officeDocument/2006/relationships/slideLayout" Target="../slideLayouts/slideLayout1065.xml"/></Relationships>
</file>

<file path=ppt/slideMasters/_rels/slideMaster9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5.xml"/><Relationship Id="rId3" Type="http://schemas.openxmlformats.org/officeDocument/2006/relationships/slideLayout" Target="../slideLayouts/slideLayout1070.xml"/><Relationship Id="rId7" Type="http://schemas.openxmlformats.org/officeDocument/2006/relationships/slideLayout" Target="../slideLayouts/slideLayout1074.xml"/><Relationship Id="rId12" Type="http://schemas.openxmlformats.org/officeDocument/2006/relationships/theme" Target="../theme/theme98.xml"/><Relationship Id="rId2" Type="http://schemas.openxmlformats.org/officeDocument/2006/relationships/slideLayout" Target="../slideLayouts/slideLayout1069.xml"/><Relationship Id="rId1" Type="http://schemas.openxmlformats.org/officeDocument/2006/relationships/slideLayout" Target="../slideLayouts/slideLayout1068.xml"/><Relationship Id="rId6" Type="http://schemas.openxmlformats.org/officeDocument/2006/relationships/slideLayout" Target="../slideLayouts/slideLayout1073.xml"/><Relationship Id="rId11" Type="http://schemas.openxmlformats.org/officeDocument/2006/relationships/slideLayout" Target="../slideLayouts/slideLayout1078.xml"/><Relationship Id="rId5" Type="http://schemas.openxmlformats.org/officeDocument/2006/relationships/slideLayout" Target="../slideLayouts/slideLayout1072.xml"/><Relationship Id="rId10" Type="http://schemas.openxmlformats.org/officeDocument/2006/relationships/slideLayout" Target="../slideLayouts/slideLayout1077.xml"/><Relationship Id="rId4" Type="http://schemas.openxmlformats.org/officeDocument/2006/relationships/slideLayout" Target="../slideLayouts/slideLayout1071.xml"/><Relationship Id="rId9" Type="http://schemas.openxmlformats.org/officeDocument/2006/relationships/slideLayout" Target="../slideLayouts/slideLayout1076.xml"/></Relationships>
</file>

<file path=ppt/slideMasters/_rels/slideMaster9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6.xml"/><Relationship Id="rId3" Type="http://schemas.openxmlformats.org/officeDocument/2006/relationships/slideLayout" Target="../slideLayouts/slideLayout1081.xml"/><Relationship Id="rId7" Type="http://schemas.openxmlformats.org/officeDocument/2006/relationships/slideLayout" Target="../slideLayouts/slideLayout1085.xml"/><Relationship Id="rId12" Type="http://schemas.openxmlformats.org/officeDocument/2006/relationships/theme" Target="../theme/theme99.xml"/><Relationship Id="rId2" Type="http://schemas.openxmlformats.org/officeDocument/2006/relationships/slideLayout" Target="../slideLayouts/slideLayout1080.xml"/><Relationship Id="rId1" Type="http://schemas.openxmlformats.org/officeDocument/2006/relationships/slideLayout" Target="../slideLayouts/slideLayout1079.xml"/><Relationship Id="rId6" Type="http://schemas.openxmlformats.org/officeDocument/2006/relationships/slideLayout" Target="../slideLayouts/slideLayout1084.xml"/><Relationship Id="rId11" Type="http://schemas.openxmlformats.org/officeDocument/2006/relationships/slideLayout" Target="../slideLayouts/slideLayout1089.xml"/><Relationship Id="rId5" Type="http://schemas.openxmlformats.org/officeDocument/2006/relationships/slideLayout" Target="../slideLayouts/slideLayout1083.xml"/><Relationship Id="rId10" Type="http://schemas.openxmlformats.org/officeDocument/2006/relationships/slideLayout" Target="../slideLayouts/slideLayout1088.xml"/><Relationship Id="rId4" Type="http://schemas.openxmlformats.org/officeDocument/2006/relationships/slideLayout" Target="../slideLayouts/slideLayout1082.xml"/><Relationship Id="rId9" Type="http://schemas.openxmlformats.org/officeDocument/2006/relationships/slideLayout" Target="../slideLayouts/slideLayout10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745BBFD6-E816-4AC2-B4D4-EDB7567DDF27}" type="datetimeFigureOut">
              <a:rPr lang="en-US" smtClean="0"/>
              <a:t>7/27/2023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CBE5A656-742E-4357-8CD7-EF97610721F0}" type="slidenum">
              <a:rPr lang="en-US" smtClean="0"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F427B-0806-414F-A563-222133BFC9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93F35-482B-44EE-94C5-AB5E7BC53B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480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656A96-211B-4210-A2A9-882795B9C6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3983E-CBE4-4BD3-AA41-D62DF23E65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737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33" r:id="rId1"/>
    <p:sldLayoutId id="2147484934" r:id="rId2"/>
    <p:sldLayoutId id="2147484935" r:id="rId3"/>
    <p:sldLayoutId id="2147484936" r:id="rId4"/>
    <p:sldLayoutId id="2147484937" r:id="rId5"/>
    <p:sldLayoutId id="2147484938" r:id="rId6"/>
    <p:sldLayoutId id="2147484939" r:id="rId7"/>
    <p:sldLayoutId id="2147484940" r:id="rId8"/>
    <p:sldLayoutId id="2147484941" r:id="rId9"/>
    <p:sldLayoutId id="2147484942" r:id="rId10"/>
    <p:sldLayoutId id="21474849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938F2-C72A-4D96-9082-683D30C56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7B527-6EE7-430D-A4D4-1CE75D37A7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772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93" r:id="rId1"/>
    <p:sldLayoutId id="2147484994" r:id="rId2"/>
    <p:sldLayoutId id="2147484995" r:id="rId3"/>
    <p:sldLayoutId id="2147484996" r:id="rId4"/>
    <p:sldLayoutId id="2147484997" r:id="rId5"/>
    <p:sldLayoutId id="2147484998" r:id="rId6"/>
    <p:sldLayoutId id="2147484999" r:id="rId7"/>
    <p:sldLayoutId id="2147485000" r:id="rId8"/>
    <p:sldLayoutId id="2147485001" r:id="rId9"/>
    <p:sldLayoutId id="2147485002" r:id="rId10"/>
    <p:sldLayoutId id="21474850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938F2-C72A-4D96-9082-683D30C56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7B527-6EE7-430D-A4D4-1CE75D37A7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32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05" r:id="rId1"/>
    <p:sldLayoutId id="2147485006" r:id="rId2"/>
    <p:sldLayoutId id="2147485007" r:id="rId3"/>
    <p:sldLayoutId id="2147485008" r:id="rId4"/>
    <p:sldLayoutId id="2147485009" r:id="rId5"/>
    <p:sldLayoutId id="2147485010" r:id="rId6"/>
    <p:sldLayoutId id="2147485011" r:id="rId7"/>
    <p:sldLayoutId id="2147485012" r:id="rId8"/>
    <p:sldLayoutId id="2147485013" r:id="rId9"/>
    <p:sldLayoutId id="2147485014" r:id="rId10"/>
    <p:sldLayoutId id="21474850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938F2-C72A-4D96-9082-683D30C56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7B527-6EE7-430D-A4D4-1CE75D37A7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619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7" r:id="rId1"/>
    <p:sldLayoutId id="2147485018" r:id="rId2"/>
    <p:sldLayoutId id="2147485019" r:id="rId3"/>
    <p:sldLayoutId id="2147485020" r:id="rId4"/>
    <p:sldLayoutId id="2147485021" r:id="rId5"/>
    <p:sldLayoutId id="2147485022" r:id="rId6"/>
    <p:sldLayoutId id="2147485023" r:id="rId7"/>
    <p:sldLayoutId id="2147485024" r:id="rId8"/>
    <p:sldLayoutId id="2147485025" r:id="rId9"/>
    <p:sldLayoutId id="2147485026" r:id="rId10"/>
    <p:sldLayoutId id="21474850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938F2-C72A-4D96-9082-683D30C56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7B527-6EE7-430D-A4D4-1CE75D37A7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266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29" r:id="rId1"/>
    <p:sldLayoutId id="2147485030" r:id="rId2"/>
    <p:sldLayoutId id="2147485031" r:id="rId3"/>
    <p:sldLayoutId id="2147485032" r:id="rId4"/>
    <p:sldLayoutId id="2147485033" r:id="rId5"/>
    <p:sldLayoutId id="2147485034" r:id="rId6"/>
    <p:sldLayoutId id="2147485035" r:id="rId7"/>
    <p:sldLayoutId id="2147485036" r:id="rId8"/>
    <p:sldLayoutId id="2147485037" r:id="rId9"/>
    <p:sldLayoutId id="2147485038" r:id="rId10"/>
    <p:sldLayoutId id="21474850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938F2-C72A-4D96-9082-683D30C56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7B527-6EE7-430D-A4D4-1CE75D37A7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714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41" r:id="rId1"/>
    <p:sldLayoutId id="2147485042" r:id="rId2"/>
    <p:sldLayoutId id="2147485043" r:id="rId3"/>
    <p:sldLayoutId id="2147485044" r:id="rId4"/>
    <p:sldLayoutId id="2147485045" r:id="rId5"/>
    <p:sldLayoutId id="2147485046" r:id="rId6"/>
    <p:sldLayoutId id="2147485047" r:id="rId7"/>
    <p:sldLayoutId id="2147485048" r:id="rId8"/>
    <p:sldLayoutId id="2147485049" r:id="rId9"/>
    <p:sldLayoutId id="2147485050" r:id="rId10"/>
    <p:sldLayoutId id="21474850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938F2-C72A-4D96-9082-683D30C56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7B527-6EE7-430D-A4D4-1CE75D37A7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841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53" r:id="rId1"/>
    <p:sldLayoutId id="2147485054" r:id="rId2"/>
    <p:sldLayoutId id="2147485055" r:id="rId3"/>
    <p:sldLayoutId id="2147485056" r:id="rId4"/>
    <p:sldLayoutId id="2147485057" r:id="rId5"/>
    <p:sldLayoutId id="2147485058" r:id="rId6"/>
    <p:sldLayoutId id="2147485059" r:id="rId7"/>
    <p:sldLayoutId id="2147485060" r:id="rId8"/>
    <p:sldLayoutId id="2147485061" r:id="rId9"/>
    <p:sldLayoutId id="2147485062" r:id="rId10"/>
    <p:sldLayoutId id="21474850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938F2-C72A-4D96-9082-683D30C56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7B527-6EE7-430D-A4D4-1CE75D37A7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508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65" r:id="rId1"/>
    <p:sldLayoutId id="2147485066" r:id="rId2"/>
    <p:sldLayoutId id="2147485067" r:id="rId3"/>
    <p:sldLayoutId id="2147485068" r:id="rId4"/>
    <p:sldLayoutId id="2147485069" r:id="rId5"/>
    <p:sldLayoutId id="2147485070" r:id="rId6"/>
    <p:sldLayoutId id="2147485071" r:id="rId7"/>
    <p:sldLayoutId id="2147485072" r:id="rId8"/>
    <p:sldLayoutId id="2147485073" r:id="rId9"/>
    <p:sldLayoutId id="2147485074" r:id="rId10"/>
    <p:sldLayoutId id="21474850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938F2-C72A-4D96-9082-683D30C56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7B527-6EE7-430D-A4D4-1CE75D37A7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623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77" r:id="rId1"/>
    <p:sldLayoutId id="2147485078" r:id="rId2"/>
    <p:sldLayoutId id="2147485079" r:id="rId3"/>
    <p:sldLayoutId id="2147485080" r:id="rId4"/>
    <p:sldLayoutId id="2147485081" r:id="rId5"/>
    <p:sldLayoutId id="2147485082" r:id="rId6"/>
    <p:sldLayoutId id="2147485083" r:id="rId7"/>
    <p:sldLayoutId id="2147485084" r:id="rId8"/>
    <p:sldLayoutId id="2147485085" r:id="rId9"/>
    <p:sldLayoutId id="2147485086" r:id="rId10"/>
    <p:sldLayoutId id="21474850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938F2-C72A-4D96-9082-683D30C56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7B527-6EE7-430D-A4D4-1CE75D37A7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848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89" r:id="rId1"/>
    <p:sldLayoutId id="2147485090" r:id="rId2"/>
    <p:sldLayoutId id="2147485091" r:id="rId3"/>
    <p:sldLayoutId id="2147485092" r:id="rId4"/>
    <p:sldLayoutId id="2147485093" r:id="rId5"/>
    <p:sldLayoutId id="2147485094" r:id="rId6"/>
    <p:sldLayoutId id="2147485095" r:id="rId7"/>
    <p:sldLayoutId id="2147485096" r:id="rId8"/>
    <p:sldLayoutId id="2147485097" r:id="rId9"/>
    <p:sldLayoutId id="2147485098" r:id="rId10"/>
    <p:sldLayoutId id="21474850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F427B-0806-414F-A563-222133BFC9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93F35-482B-44EE-94C5-AB5E7BC53B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135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41AEA-350D-4028-B92A-50FDAA3F32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5AA4CE-0C2B-4511-B846-2EBEF86445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563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01" r:id="rId1"/>
    <p:sldLayoutId id="2147485102" r:id="rId2"/>
    <p:sldLayoutId id="2147485103" r:id="rId3"/>
    <p:sldLayoutId id="2147485104" r:id="rId4"/>
    <p:sldLayoutId id="2147485105" r:id="rId5"/>
    <p:sldLayoutId id="2147485106" r:id="rId6"/>
    <p:sldLayoutId id="2147485107" r:id="rId7"/>
    <p:sldLayoutId id="2147485108" r:id="rId8"/>
    <p:sldLayoutId id="2147485109" r:id="rId9"/>
    <p:sldLayoutId id="2147485110" r:id="rId10"/>
    <p:sldLayoutId id="21474851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41AEA-350D-4028-B92A-50FDAA3F32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5AA4CE-0C2B-4511-B846-2EBEF86445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33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13" r:id="rId1"/>
    <p:sldLayoutId id="2147485114" r:id="rId2"/>
    <p:sldLayoutId id="2147485115" r:id="rId3"/>
    <p:sldLayoutId id="2147485116" r:id="rId4"/>
    <p:sldLayoutId id="2147485117" r:id="rId5"/>
    <p:sldLayoutId id="2147485118" r:id="rId6"/>
    <p:sldLayoutId id="2147485119" r:id="rId7"/>
    <p:sldLayoutId id="2147485120" r:id="rId8"/>
    <p:sldLayoutId id="2147485121" r:id="rId9"/>
    <p:sldLayoutId id="2147485122" r:id="rId10"/>
    <p:sldLayoutId id="21474851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41AEA-350D-4028-B92A-50FDAA3F32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5AA4CE-0C2B-4511-B846-2EBEF86445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70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25" r:id="rId1"/>
    <p:sldLayoutId id="2147485126" r:id="rId2"/>
    <p:sldLayoutId id="2147485127" r:id="rId3"/>
    <p:sldLayoutId id="2147485128" r:id="rId4"/>
    <p:sldLayoutId id="2147485129" r:id="rId5"/>
    <p:sldLayoutId id="2147485130" r:id="rId6"/>
    <p:sldLayoutId id="2147485131" r:id="rId7"/>
    <p:sldLayoutId id="2147485132" r:id="rId8"/>
    <p:sldLayoutId id="2147485133" r:id="rId9"/>
    <p:sldLayoutId id="2147485134" r:id="rId10"/>
    <p:sldLayoutId id="21474851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41AEA-350D-4028-B92A-50FDAA3F32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5AA4CE-0C2B-4511-B846-2EBEF86445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376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37" r:id="rId1"/>
    <p:sldLayoutId id="2147485138" r:id="rId2"/>
    <p:sldLayoutId id="2147485139" r:id="rId3"/>
    <p:sldLayoutId id="2147485140" r:id="rId4"/>
    <p:sldLayoutId id="2147485141" r:id="rId5"/>
    <p:sldLayoutId id="2147485142" r:id="rId6"/>
    <p:sldLayoutId id="2147485143" r:id="rId7"/>
    <p:sldLayoutId id="2147485144" r:id="rId8"/>
    <p:sldLayoutId id="2147485145" r:id="rId9"/>
    <p:sldLayoutId id="2147485146" r:id="rId10"/>
    <p:sldLayoutId id="21474851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41AEA-350D-4028-B92A-50FDAA3F32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5AA4CE-0C2B-4511-B846-2EBEF86445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625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49" r:id="rId1"/>
    <p:sldLayoutId id="2147485150" r:id="rId2"/>
    <p:sldLayoutId id="2147485151" r:id="rId3"/>
    <p:sldLayoutId id="2147485152" r:id="rId4"/>
    <p:sldLayoutId id="2147485153" r:id="rId5"/>
    <p:sldLayoutId id="2147485154" r:id="rId6"/>
    <p:sldLayoutId id="2147485155" r:id="rId7"/>
    <p:sldLayoutId id="2147485156" r:id="rId8"/>
    <p:sldLayoutId id="2147485157" r:id="rId9"/>
    <p:sldLayoutId id="2147485158" r:id="rId10"/>
    <p:sldLayoutId id="21474851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41AEA-350D-4028-B92A-50FDAA3F32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5AA4CE-0C2B-4511-B846-2EBEF86445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331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61" r:id="rId1"/>
    <p:sldLayoutId id="2147485162" r:id="rId2"/>
    <p:sldLayoutId id="2147485163" r:id="rId3"/>
    <p:sldLayoutId id="2147485164" r:id="rId4"/>
    <p:sldLayoutId id="2147485165" r:id="rId5"/>
    <p:sldLayoutId id="2147485166" r:id="rId6"/>
    <p:sldLayoutId id="2147485167" r:id="rId7"/>
    <p:sldLayoutId id="2147485168" r:id="rId8"/>
    <p:sldLayoutId id="2147485169" r:id="rId9"/>
    <p:sldLayoutId id="2147485170" r:id="rId10"/>
    <p:sldLayoutId id="21474851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41AEA-350D-4028-B92A-50FDAA3F32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5AA4CE-0C2B-4511-B846-2EBEF86445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396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73" r:id="rId1"/>
    <p:sldLayoutId id="2147485174" r:id="rId2"/>
    <p:sldLayoutId id="2147485175" r:id="rId3"/>
    <p:sldLayoutId id="2147485176" r:id="rId4"/>
    <p:sldLayoutId id="2147485177" r:id="rId5"/>
    <p:sldLayoutId id="2147485178" r:id="rId6"/>
    <p:sldLayoutId id="2147485179" r:id="rId7"/>
    <p:sldLayoutId id="2147485180" r:id="rId8"/>
    <p:sldLayoutId id="2147485181" r:id="rId9"/>
    <p:sldLayoutId id="2147485182" r:id="rId10"/>
    <p:sldLayoutId id="21474851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41AEA-350D-4028-B92A-50FDAA3F32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5AA4CE-0C2B-4511-B846-2EBEF86445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030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85" r:id="rId1"/>
    <p:sldLayoutId id="2147485186" r:id="rId2"/>
    <p:sldLayoutId id="2147485187" r:id="rId3"/>
    <p:sldLayoutId id="2147485188" r:id="rId4"/>
    <p:sldLayoutId id="2147485189" r:id="rId5"/>
    <p:sldLayoutId id="2147485190" r:id="rId6"/>
    <p:sldLayoutId id="2147485191" r:id="rId7"/>
    <p:sldLayoutId id="2147485192" r:id="rId8"/>
    <p:sldLayoutId id="2147485193" r:id="rId9"/>
    <p:sldLayoutId id="2147485194" r:id="rId10"/>
    <p:sldLayoutId id="21474851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41AEA-350D-4028-B92A-50FDAA3F32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5AA4CE-0C2B-4511-B846-2EBEF86445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281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97" r:id="rId1"/>
    <p:sldLayoutId id="2147485198" r:id="rId2"/>
    <p:sldLayoutId id="2147485199" r:id="rId3"/>
    <p:sldLayoutId id="2147485200" r:id="rId4"/>
    <p:sldLayoutId id="2147485201" r:id="rId5"/>
    <p:sldLayoutId id="2147485202" r:id="rId6"/>
    <p:sldLayoutId id="2147485203" r:id="rId7"/>
    <p:sldLayoutId id="2147485204" r:id="rId8"/>
    <p:sldLayoutId id="2147485205" r:id="rId9"/>
    <p:sldLayoutId id="2147485206" r:id="rId10"/>
    <p:sldLayoutId id="21474852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41AEA-350D-4028-B92A-50FDAA3F32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5AA4CE-0C2B-4511-B846-2EBEF86445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219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09" r:id="rId1"/>
    <p:sldLayoutId id="2147485210" r:id="rId2"/>
    <p:sldLayoutId id="2147485211" r:id="rId3"/>
    <p:sldLayoutId id="2147485212" r:id="rId4"/>
    <p:sldLayoutId id="2147485213" r:id="rId5"/>
    <p:sldLayoutId id="2147485214" r:id="rId6"/>
    <p:sldLayoutId id="2147485215" r:id="rId7"/>
    <p:sldLayoutId id="2147485216" r:id="rId8"/>
    <p:sldLayoutId id="2147485217" r:id="rId9"/>
    <p:sldLayoutId id="2147485218" r:id="rId10"/>
    <p:sldLayoutId id="21474852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F427B-0806-414F-A563-222133BFC9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93F35-482B-44EE-94C5-AB5E7BC53B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172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41AEA-350D-4028-B92A-50FDAA3F32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5AA4CE-0C2B-4511-B846-2EBEF86445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204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21" r:id="rId1"/>
    <p:sldLayoutId id="2147485222" r:id="rId2"/>
    <p:sldLayoutId id="2147485223" r:id="rId3"/>
    <p:sldLayoutId id="2147485224" r:id="rId4"/>
    <p:sldLayoutId id="2147485225" r:id="rId5"/>
    <p:sldLayoutId id="2147485226" r:id="rId6"/>
    <p:sldLayoutId id="2147485227" r:id="rId7"/>
    <p:sldLayoutId id="2147485228" r:id="rId8"/>
    <p:sldLayoutId id="2147485229" r:id="rId9"/>
    <p:sldLayoutId id="2147485230" r:id="rId10"/>
    <p:sldLayoutId id="21474852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41AEA-350D-4028-B92A-50FDAA3F32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5AA4CE-0C2B-4511-B846-2EBEF86445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808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33" r:id="rId1"/>
    <p:sldLayoutId id="2147485234" r:id="rId2"/>
    <p:sldLayoutId id="2147485235" r:id="rId3"/>
    <p:sldLayoutId id="2147485236" r:id="rId4"/>
    <p:sldLayoutId id="2147485237" r:id="rId5"/>
    <p:sldLayoutId id="2147485238" r:id="rId6"/>
    <p:sldLayoutId id="2147485239" r:id="rId7"/>
    <p:sldLayoutId id="2147485240" r:id="rId8"/>
    <p:sldLayoutId id="2147485241" r:id="rId9"/>
    <p:sldLayoutId id="2147485242" r:id="rId10"/>
    <p:sldLayoutId id="21474852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41AEA-350D-4028-B92A-50FDAA3F32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5AA4CE-0C2B-4511-B846-2EBEF86445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892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45" r:id="rId1"/>
    <p:sldLayoutId id="2147485246" r:id="rId2"/>
    <p:sldLayoutId id="2147485247" r:id="rId3"/>
    <p:sldLayoutId id="2147485248" r:id="rId4"/>
    <p:sldLayoutId id="2147485249" r:id="rId5"/>
    <p:sldLayoutId id="2147485250" r:id="rId6"/>
    <p:sldLayoutId id="2147485251" r:id="rId7"/>
    <p:sldLayoutId id="2147485252" r:id="rId8"/>
    <p:sldLayoutId id="2147485253" r:id="rId9"/>
    <p:sldLayoutId id="2147485254" r:id="rId10"/>
    <p:sldLayoutId id="21474852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41AEA-350D-4028-B92A-50FDAA3F32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5AA4CE-0C2B-4511-B846-2EBEF86445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257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57" r:id="rId1"/>
    <p:sldLayoutId id="2147485258" r:id="rId2"/>
    <p:sldLayoutId id="2147485259" r:id="rId3"/>
    <p:sldLayoutId id="2147485260" r:id="rId4"/>
    <p:sldLayoutId id="2147485261" r:id="rId5"/>
    <p:sldLayoutId id="2147485262" r:id="rId6"/>
    <p:sldLayoutId id="2147485263" r:id="rId7"/>
    <p:sldLayoutId id="2147485264" r:id="rId8"/>
    <p:sldLayoutId id="2147485265" r:id="rId9"/>
    <p:sldLayoutId id="2147485266" r:id="rId10"/>
    <p:sldLayoutId id="21474852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7D304-1270-44D9-B599-BED1EB01A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54FB49-3ADA-4AE2-AC48-F7B4BCE996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370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81" r:id="rId1"/>
    <p:sldLayoutId id="2147485282" r:id="rId2"/>
    <p:sldLayoutId id="2147485283" r:id="rId3"/>
    <p:sldLayoutId id="2147485284" r:id="rId4"/>
    <p:sldLayoutId id="2147485285" r:id="rId5"/>
    <p:sldLayoutId id="2147485286" r:id="rId6"/>
    <p:sldLayoutId id="2147485287" r:id="rId7"/>
    <p:sldLayoutId id="2147485288" r:id="rId8"/>
    <p:sldLayoutId id="2147485289" r:id="rId9"/>
    <p:sldLayoutId id="2147485290" r:id="rId10"/>
    <p:sldLayoutId id="21474852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353D7F-F08B-40B9-9350-00855BABDE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74CD1A-4A94-4870-B178-9B2A1C4F1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217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53" r:id="rId1"/>
    <p:sldLayoutId id="2147485354" r:id="rId2"/>
    <p:sldLayoutId id="2147485355" r:id="rId3"/>
    <p:sldLayoutId id="2147485356" r:id="rId4"/>
    <p:sldLayoutId id="2147485357" r:id="rId5"/>
    <p:sldLayoutId id="2147485358" r:id="rId6"/>
    <p:sldLayoutId id="2147485359" r:id="rId7"/>
    <p:sldLayoutId id="2147485360" r:id="rId8"/>
    <p:sldLayoutId id="2147485361" r:id="rId9"/>
    <p:sldLayoutId id="2147485362" r:id="rId10"/>
    <p:sldLayoutId id="21474853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E74BA-B0EB-4F11-8A05-AE4D41C2A0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479C9-4707-4526-8744-A5A88A31EC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722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65" r:id="rId1"/>
    <p:sldLayoutId id="2147485366" r:id="rId2"/>
    <p:sldLayoutId id="2147485367" r:id="rId3"/>
    <p:sldLayoutId id="2147485368" r:id="rId4"/>
    <p:sldLayoutId id="2147485369" r:id="rId5"/>
    <p:sldLayoutId id="2147485370" r:id="rId6"/>
    <p:sldLayoutId id="2147485371" r:id="rId7"/>
    <p:sldLayoutId id="2147485372" r:id="rId8"/>
    <p:sldLayoutId id="2147485373" r:id="rId9"/>
    <p:sldLayoutId id="2147485374" r:id="rId10"/>
    <p:sldLayoutId id="21474853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E74BA-B0EB-4F11-8A05-AE4D41C2A0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479C9-4707-4526-8744-A5A88A31EC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198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77" r:id="rId1"/>
    <p:sldLayoutId id="2147485378" r:id="rId2"/>
    <p:sldLayoutId id="2147485379" r:id="rId3"/>
    <p:sldLayoutId id="2147485380" r:id="rId4"/>
    <p:sldLayoutId id="2147485381" r:id="rId5"/>
    <p:sldLayoutId id="2147485382" r:id="rId6"/>
    <p:sldLayoutId id="2147485383" r:id="rId7"/>
    <p:sldLayoutId id="2147485384" r:id="rId8"/>
    <p:sldLayoutId id="2147485385" r:id="rId9"/>
    <p:sldLayoutId id="2147485386" r:id="rId10"/>
    <p:sldLayoutId id="21474853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E74BA-B0EB-4F11-8A05-AE4D41C2A0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479C9-4707-4526-8744-A5A88A31EC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091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89" r:id="rId1"/>
    <p:sldLayoutId id="2147485390" r:id="rId2"/>
    <p:sldLayoutId id="2147485391" r:id="rId3"/>
    <p:sldLayoutId id="2147485392" r:id="rId4"/>
    <p:sldLayoutId id="2147485393" r:id="rId5"/>
    <p:sldLayoutId id="2147485394" r:id="rId6"/>
    <p:sldLayoutId id="2147485395" r:id="rId7"/>
    <p:sldLayoutId id="2147485396" r:id="rId8"/>
    <p:sldLayoutId id="2147485397" r:id="rId9"/>
    <p:sldLayoutId id="2147485398" r:id="rId10"/>
    <p:sldLayoutId id="21474853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E74BA-B0EB-4F11-8A05-AE4D41C2A0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479C9-4707-4526-8744-A5A88A31EC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571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01" r:id="rId1"/>
    <p:sldLayoutId id="2147485402" r:id="rId2"/>
    <p:sldLayoutId id="2147485403" r:id="rId3"/>
    <p:sldLayoutId id="2147485404" r:id="rId4"/>
    <p:sldLayoutId id="2147485405" r:id="rId5"/>
    <p:sldLayoutId id="2147485406" r:id="rId6"/>
    <p:sldLayoutId id="2147485407" r:id="rId7"/>
    <p:sldLayoutId id="2147485408" r:id="rId8"/>
    <p:sldLayoutId id="2147485409" r:id="rId9"/>
    <p:sldLayoutId id="2147485410" r:id="rId10"/>
    <p:sldLayoutId id="21474854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F427B-0806-414F-A563-222133BFC9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93F35-482B-44EE-94C5-AB5E7BC53B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573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E74BA-B0EB-4F11-8A05-AE4D41C2A0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479C9-4707-4526-8744-A5A88A31EC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326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13" r:id="rId1"/>
    <p:sldLayoutId id="2147485414" r:id="rId2"/>
    <p:sldLayoutId id="2147485415" r:id="rId3"/>
    <p:sldLayoutId id="2147485416" r:id="rId4"/>
    <p:sldLayoutId id="2147485417" r:id="rId5"/>
    <p:sldLayoutId id="2147485418" r:id="rId6"/>
    <p:sldLayoutId id="2147485419" r:id="rId7"/>
    <p:sldLayoutId id="2147485420" r:id="rId8"/>
    <p:sldLayoutId id="2147485421" r:id="rId9"/>
    <p:sldLayoutId id="2147485422" r:id="rId10"/>
    <p:sldLayoutId id="21474854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E74BA-B0EB-4F11-8A05-AE4D41C2A0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479C9-4707-4526-8744-A5A88A31EC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424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25" r:id="rId1"/>
    <p:sldLayoutId id="2147485426" r:id="rId2"/>
    <p:sldLayoutId id="2147485427" r:id="rId3"/>
    <p:sldLayoutId id="2147485428" r:id="rId4"/>
    <p:sldLayoutId id="2147485429" r:id="rId5"/>
    <p:sldLayoutId id="2147485430" r:id="rId6"/>
    <p:sldLayoutId id="2147485431" r:id="rId7"/>
    <p:sldLayoutId id="2147485432" r:id="rId8"/>
    <p:sldLayoutId id="2147485433" r:id="rId9"/>
    <p:sldLayoutId id="2147485434" r:id="rId10"/>
    <p:sldLayoutId id="21474854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E74BA-B0EB-4F11-8A05-AE4D41C2A0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479C9-4707-4526-8744-A5A88A31EC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841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37" r:id="rId1"/>
    <p:sldLayoutId id="2147485438" r:id="rId2"/>
    <p:sldLayoutId id="2147485439" r:id="rId3"/>
    <p:sldLayoutId id="2147485440" r:id="rId4"/>
    <p:sldLayoutId id="2147485441" r:id="rId5"/>
    <p:sldLayoutId id="2147485442" r:id="rId6"/>
    <p:sldLayoutId id="2147485443" r:id="rId7"/>
    <p:sldLayoutId id="2147485444" r:id="rId8"/>
    <p:sldLayoutId id="2147485445" r:id="rId9"/>
    <p:sldLayoutId id="2147485446" r:id="rId10"/>
    <p:sldLayoutId id="21474854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E74BA-B0EB-4F11-8A05-AE4D41C2A0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479C9-4707-4526-8744-A5A88A31EC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337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49" r:id="rId1"/>
    <p:sldLayoutId id="2147485450" r:id="rId2"/>
    <p:sldLayoutId id="2147485451" r:id="rId3"/>
    <p:sldLayoutId id="2147485452" r:id="rId4"/>
    <p:sldLayoutId id="2147485453" r:id="rId5"/>
    <p:sldLayoutId id="2147485454" r:id="rId6"/>
    <p:sldLayoutId id="2147485455" r:id="rId7"/>
    <p:sldLayoutId id="2147485456" r:id="rId8"/>
    <p:sldLayoutId id="2147485457" r:id="rId9"/>
    <p:sldLayoutId id="2147485458" r:id="rId10"/>
    <p:sldLayoutId id="21474854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E74BA-B0EB-4F11-8A05-AE4D41C2A0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479C9-4707-4526-8744-A5A88A31EC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609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61" r:id="rId1"/>
    <p:sldLayoutId id="2147485462" r:id="rId2"/>
    <p:sldLayoutId id="2147485463" r:id="rId3"/>
    <p:sldLayoutId id="2147485464" r:id="rId4"/>
    <p:sldLayoutId id="2147485465" r:id="rId5"/>
    <p:sldLayoutId id="2147485466" r:id="rId6"/>
    <p:sldLayoutId id="2147485467" r:id="rId7"/>
    <p:sldLayoutId id="2147485468" r:id="rId8"/>
    <p:sldLayoutId id="2147485469" r:id="rId9"/>
    <p:sldLayoutId id="2147485470" r:id="rId10"/>
    <p:sldLayoutId id="21474854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E74BA-B0EB-4F11-8A05-AE4D41C2A0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479C9-4707-4526-8744-A5A88A31EC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44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73" r:id="rId1"/>
    <p:sldLayoutId id="2147485474" r:id="rId2"/>
    <p:sldLayoutId id="2147485475" r:id="rId3"/>
    <p:sldLayoutId id="2147485476" r:id="rId4"/>
    <p:sldLayoutId id="2147485477" r:id="rId5"/>
    <p:sldLayoutId id="2147485478" r:id="rId6"/>
    <p:sldLayoutId id="2147485479" r:id="rId7"/>
    <p:sldLayoutId id="2147485480" r:id="rId8"/>
    <p:sldLayoutId id="2147485481" r:id="rId9"/>
    <p:sldLayoutId id="2147485482" r:id="rId10"/>
    <p:sldLayoutId id="21474854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2A6F0F-83F3-49CA-ACBC-B352B00C81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D3E1CF-CC6B-450E-9C06-949F6AC21E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865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85" r:id="rId1"/>
    <p:sldLayoutId id="2147485486" r:id="rId2"/>
    <p:sldLayoutId id="2147485487" r:id="rId3"/>
    <p:sldLayoutId id="2147485488" r:id="rId4"/>
    <p:sldLayoutId id="2147485489" r:id="rId5"/>
    <p:sldLayoutId id="2147485490" r:id="rId6"/>
    <p:sldLayoutId id="2147485491" r:id="rId7"/>
    <p:sldLayoutId id="2147485492" r:id="rId8"/>
    <p:sldLayoutId id="2147485493" r:id="rId9"/>
    <p:sldLayoutId id="2147485494" r:id="rId10"/>
    <p:sldLayoutId id="21474854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2A6F0F-83F3-49CA-ACBC-B352B00C81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D3E1CF-CC6B-450E-9C06-949F6AC21E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244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97" r:id="rId1"/>
    <p:sldLayoutId id="2147485498" r:id="rId2"/>
    <p:sldLayoutId id="2147485499" r:id="rId3"/>
    <p:sldLayoutId id="2147485500" r:id="rId4"/>
    <p:sldLayoutId id="2147485501" r:id="rId5"/>
    <p:sldLayoutId id="2147485502" r:id="rId6"/>
    <p:sldLayoutId id="2147485503" r:id="rId7"/>
    <p:sldLayoutId id="2147485504" r:id="rId8"/>
    <p:sldLayoutId id="2147485505" r:id="rId9"/>
    <p:sldLayoutId id="2147485506" r:id="rId10"/>
    <p:sldLayoutId id="21474855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294D46-8784-456F-93FA-0B617340F6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3651B1-39BE-450F-9B86-BF42D937EA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980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09" r:id="rId1"/>
    <p:sldLayoutId id="2147485510" r:id="rId2"/>
    <p:sldLayoutId id="2147485511" r:id="rId3"/>
    <p:sldLayoutId id="2147485512" r:id="rId4"/>
    <p:sldLayoutId id="2147485513" r:id="rId5"/>
    <p:sldLayoutId id="2147485514" r:id="rId6"/>
    <p:sldLayoutId id="2147485515" r:id="rId7"/>
    <p:sldLayoutId id="2147485516" r:id="rId8"/>
    <p:sldLayoutId id="2147485517" r:id="rId9"/>
    <p:sldLayoutId id="2147485518" r:id="rId10"/>
    <p:sldLayoutId id="21474855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C225E-33EF-4265-ABB5-6F33D18E9C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86D87-34CD-41A4-87B8-81873216DF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970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21" r:id="rId1"/>
    <p:sldLayoutId id="2147485522" r:id="rId2"/>
    <p:sldLayoutId id="2147485523" r:id="rId3"/>
    <p:sldLayoutId id="2147485524" r:id="rId4"/>
    <p:sldLayoutId id="2147485525" r:id="rId5"/>
    <p:sldLayoutId id="2147485526" r:id="rId6"/>
    <p:sldLayoutId id="2147485527" r:id="rId7"/>
    <p:sldLayoutId id="2147485528" r:id="rId8"/>
    <p:sldLayoutId id="2147485529" r:id="rId9"/>
    <p:sldLayoutId id="2147485530" r:id="rId10"/>
    <p:sldLayoutId id="21474855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F427B-0806-414F-A563-222133BFC9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93F35-482B-44EE-94C5-AB5E7BC53B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553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C225E-33EF-4265-ABB5-6F33D18E9C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86D87-34CD-41A4-87B8-81873216DF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007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33" r:id="rId1"/>
    <p:sldLayoutId id="2147485534" r:id="rId2"/>
    <p:sldLayoutId id="2147485535" r:id="rId3"/>
    <p:sldLayoutId id="2147485536" r:id="rId4"/>
    <p:sldLayoutId id="2147485537" r:id="rId5"/>
    <p:sldLayoutId id="2147485538" r:id="rId6"/>
    <p:sldLayoutId id="2147485539" r:id="rId7"/>
    <p:sldLayoutId id="2147485540" r:id="rId8"/>
    <p:sldLayoutId id="2147485541" r:id="rId9"/>
    <p:sldLayoutId id="2147485542" r:id="rId10"/>
    <p:sldLayoutId id="21474855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C225E-33EF-4265-ABB5-6F33D18E9C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86D87-34CD-41A4-87B8-81873216DF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036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45" r:id="rId1"/>
    <p:sldLayoutId id="2147485546" r:id="rId2"/>
    <p:sldLayoutId id="2147485547" r:id="rId3"/>
    <p:sldLayoutId id="2147485548" r:id="rId4"/>
    <p:sldLayoutId id="2147485549" r:id="rId5"/>
    <p:sldLayoutId id="2147485550" r:id="rId6"/>
    <p:sldLayoutId id="2147485551" r:id="rId7"/>
    <p:sldLayoutId id="2147485552" r:id="rId8"/>
    <p:sldLayoutId id="2147485553" r:id="rId9"/>
    <p:sldLayoutId id="2147485554" r:id="rId10"/>
    <p:sldLayoutId id="21474855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C225E-33EF-4265-ABB5-6F33D18E9C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86D87-34CD-41A4-87B8-81873216DF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60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57" r:id="rId1"/>
    <p:sldLayoutId id="2147485558" r:id="rId2"/>
    <p:sldLayoutId id="2147485559" r:id="rId3"/>
    <p:sldLayoutId id="2147485560" r:id="rId4"/>
    <p:sldLayoutId id="2147485561" r:id="rId5"/>
    <p:sldLayoutId id="2147485562" r:id="rId6"/>
    <p:sldLayoutId id="2147485563" r:id="rId7"/>
    <p:sldLayoutId id="2147485564" r:id="rId8"/>
    <p:sldLayoutId id="2147485565" r:id="rId9"/>
    <p:sldLayoutId id="2147485566" r:id="rId10"/>
    <p:sldLayoutId id="21474855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C225E-33EF-4265-ABB5-6F33D18E9C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86D87-34CD-41A4-87B8-81873216DF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851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69" r:id="rId1"/>
    <p:sldLayoutId id="2147485570" r:id="rId2"/>
    <p:sldLayoutId id="2147485571" r:id="rId3"/>
    <p:sldLayoutId id="2147485572" r:id="rId4"/>
    <p:sldLayoutId id="2147485573" r:id="rId5"/>
    <p:sldLayoutId id="2147485574" r:id="rId6"/>
    <p:sldLayoutId id="2147485575" r:id="rId7"/>
    <p:sldLayoutId id="2147485576" r:id="rId8"/>
    <p:sldLayoutId id="2147485577" r:id="rId9"/>
    <p:sldLayoutId id="2147485578" r:id="rId10"/>
    <p:sldLayoutId id="21474855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B225E-83BC-4039-84C3-07B9AB7E08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0C66F-413F-4AAC-9AFD-5540A5BA4F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685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81" r:id="rId1"/>
    <p:sldLayoutId id="2147485582" r:id="rId2"/>
    <p:sldLayoutId id="2147485583" r:id="rId3"/>
    <p:sldLayoutId id="2147485584" r:id="rId4"/>
    <p:sldLayoutId id="2147485585" r:id="rId5"/>
    <p:sldLayoutId id="2147485586" r:id="rId6"/>
    <p:sldLayoutId id="2147485587" r:id="rId7"/>
    <p:sldLayoutId id="2147485588" r:id="rId8"/>
    <p:sldLayoutId id="2147485589" r:id="rId9"/>
    <p:sldLayoutId id="2147485590" r:id="rId10"/>
    <p:sldLayoutId id="21474855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B225E-83BC-4039-84C3-07B9AB7E08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0C66F-413F-4AAC-9AFD-5540A5BA4F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986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93" r:id="rId1"/>
    <p:sldLayoutId id="2147485594" r:id="rId2"/>
    <p:sldLayoutId id="2147485595" r:id="rId3"/>
    <p:sldLayoutId id="2147485596" r:id="rId4"/>
    <p:sldLayoutId id="2147485597" r:id="rId5"/>
    <p:sldLayoutId id="2147485598" r:id="rId6"/>
    <p:sldLayoutId id="2147485599" r:id="rId7"/>
    <p:sldLayoutId id="2147485600" r:id="rId8"/>
    <p:sldLayoutId id="2147485601" r:id="rId9"/>
    <p:sldLayoutId id="2147485602" r:id="rId10"/>
    <p:sldLayoutId id="21474856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B225E-83BC-4039-84C3-07B9AB7E08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0C66F-413F-4AAC-9AFD-5540A5BA4F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170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05" r:id="rId1"/>
    <p:sldLayoutId id="2147485606" r:id="rId2"/>
    <p:sldLayoutId id="2147485607" r:id="rId3"/>
    <p:sldLayoutId id="2147485608" r:id="rId4"/>
    <p:sldLayoutId id="2147485609" r:id="rId5"/>
    <p:sldLayoutId id="2147485610" r:id="rId6"/>
    <p:sldLayoutId id="2147485611" r:id="rId7"/>
    <p:sldLayoutId id="2147485612" r:id="rId8"/>
    <p:sldLayoutId id="2147485613" r:id="rId9"/>
    <p:sldLayoutId id="2147485614" r:id="rId10"/>
    <p:sldLayoutId id="21474856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B225E-83BC-4039-84C3-07B9AB7E08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0C66F-413F-4AAC-9AFD-5540A5BA4F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285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17" r:id="rId1"/>
    <p:sldLayoutId id="2147485618" r:id="rId2"/>
    <p:sldLayoutId id="2147485619" r:id="rId3"/>
    <p:sldLayoutId id="2147485620" r:id="rId4"/>
    <p:sldLayoutId id="2147485621" r:id="rId5"/>
    <p:sldLayoutId id="2147485622" r:id="rId6"/>
    <p:sldLayoutId id="2147485623" r:id="rId7"/>
    <p:sldLayoutId id="2147485624" r:id="rId8"/>
    <p:sldLayoutId id="2147485625" r:id="rId9"/>
    <p:sldLayoutId id="2147485626" r:id="rId10"/>
    <p:sldLayoutId id="21474856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B225E-83BC-4039-84C3-07B9AB7E08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0C66F-413F-4AAC-9AFD-5540A5BA4F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845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29" r:id="rId1"/>
    <p:sldLayoutId id="2147485630" r:id="rId2"/>
    <p:sldLayoutId id="2147485631" r:id="rId3"/>
    <p:sldLayoutId id="2147485632" r:id="rId4"/>
    <p:sldLayoutId id="2147485633" r:id="rId5"/>
    <p:sldLayoutId id="2147485634" r:id="rId6"/>
    <p:sldLayoutId id="2147485635" r:id="rId7"/>
    <p:sldLayoutId id="2147485636" r:id="rId8"/>
    <p:sldLayoutId id="2147485637" r:id="rId9"/>
    <p:sldLayoutId id="2147485638" r:id="rId10"/>
    <p:sldLayoutId id="21474856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B225E-83BC-4039-84C3-07B9AB7E08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0C66F-413F-4AAC-9AFD-5540A5BA4F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321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41" r:id="rId1"/>
    <p:sldLayoutId id="2147485642" r:id="rId2"/>
    <p:sldLayoutId id="2147485643" r:id="rId3"/>
    <p:sldLayoutId id="2147485644" r:id="rId4"/>
    <p:sldLayoutId id="2147485645" r:id="rId5"/>
    <p:sldLayoutId id="2147485646" r:id="rId6"/>
    <p:sldLayoutId id="2147485647" r:id="rId7"/>
    <p:sldLayoutId id="2147485648" r:id="rId8"/>
    <p:sldLayoutId id="2147485649" r:id="rId9"/>
    <p:sldLayoutId id="2147485650" r:id="rId10"/>
    <p:sldLayoutId id="21474856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5D8F1-E9DC-47B3-BDCC-6CE3FCB36D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5E918E-177D-484D-8F61-1AC1CCB05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440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1E68E-A5CE-4C6B-897E-683B97B8FB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995E4-16B1-4F8C-B764-4BBD69444A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902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53" r:id="rId1"/>
    <p:sldLayoutId id="2147485654" r:id="rId2"/>
    <p:sldLayoutId id="2147485655" r:id="rId3"/>
    <p:sldLayoutId id="2147485656" r:id="rId4"/>
    <p:sldLayoutId id="2147485657" r:id="rId5"/>
    <p:sldLayoutId id="2147485658" r:id="rId6"/>
    <p:sldLayoutId id="2147485659" r:id="rId7"/>
    <p:sldLayoutId id="2147485660" r:id="rId8"/>
    <p:sldLayoutId id="2147485661" r:id="rId9"/>
    <p:sldLayoutId id="2147485662" r:id="rId10"/>
    <p:sldLayoutId id="21474856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1E68E-A5CE-4C6B-897E-683B97B8FB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995E4-16B1-4F8C-B764-4BBD69444A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351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65" r:id="rId1"/>
    <p:sldLayoutId id="2147485666" r:id="rId2"/>
    <p:sldLayoutId id="2147485667" r:id="rId3"/>
    <p:sldLayoutId id="2147485668" r:id="rId4"/>
    <p:sldLayoutId id="2147485669" r:id="rId5"/>
    <p:sldLayoutId id="2147485670" r:id="rId6"/>
    <p:sldLayoutId id="2147485671" r:id="rId7"/>
    <p:sldLayoutId id="2147485672" r:id="rId8"/>
    <p:sldLayoutId id="2147485673" r:id="rId9"/>
    <p:sldLayoutId id="2147485674" r:id="rId10"/>
    <p:sldLayoutId id="21474856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1E68E-A5CE-4C6B-897E-683B97B8FB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995E4-16B1-4F8C-B764-4BBD69444A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768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77" r:id="rId1"/>
    <p:sldLayoutId id="2147485678" r:id="rId2"/>
    <p:sldLayoutId id="2147485679" r:id="rId3"/>
    <p:sldLayoutId id="2147485680" r:id="rId4"/>
    <p:sldLayoutId id="2147485681" r:id="rId5"/>
    <p:sldLayoutId id="2147485682" r:id="rId6"/>
    <p:sldLayoutId id="2147485683" r:id="rId7"/>
    <p:sldLayoutId id="2147485684" r:id="rId8"/>
    <p:sldLayoutId id="2147485685" r:id="rId9"/>
    <p:sldLayoutId id="2147485686" r:id="rId10"/>
    <p:sldLayoutId id="21474856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1E68E-A5CE-4C6B-897E-683B97B8FB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995E4-16B1-4F8C-B764-4BBD69444A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534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89" r:id="rId1"/>
    <p:sldLayoutId id="2147485690" r:id="rId2"/>
    <p:sldLayoutId id="2147485691" r:id="rId3"/>
    <p:sldLayoutId id="2147485692" r:id="rId4"/>
    <p:sldLayoutId id="2147485693" r:id="rId5"/>
    <p:sldLayoutId id="2147485694" r:id="rId6"/>
    <p:sldLayoutId id="2147485695" r:id="rId7"/>
    <p:sldLayoutId id="2147485696" r:id="rId8"/>
    <p:sldLayoutId id="2147485697" r:id="rId9"/>
    <p:sldLayoutId id="2147485698" r:id="rId10"/>
    <p:sldLayoutId id="21474856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1E68E-A5CE-4C6B-897E-683B97B8FB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995E4-16B1-4F8C-B764-4BBD69444A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036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01" r:id="rId1"/>
    <p:sldLayoutId id="2147485702" r:id="rId2"/>
    <p:sldLayoutId id="2147485703" r:id="rId3"/>
    <p:sldLayoutId id="2147485704" r:id="rId4"/>
    <p:sldLayoutId id="2147485705" r:id="rId5"/>
    <p:sldLayoutId id="2147485706" r:id="rId6"/>
    <p:sldLayoutId id="2147485707" r:id="rId7"/>
    <p:sldLayoutId id="2147485708" r:id="rId8"/>
    <p:sldLayoutId id="2147485709" r:id="rId9"/>
    <p:sldLayoutId id="2147485710" r:id="rId10"/>
    <p:sldLayoutId id="21474857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1E68E-A5CE-4C6B-897E-683B97B8FB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995E4-16B1-4F8C-B764-4BBD69444A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077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13" r:id="rId1"/>
    <p:sldLayoutId id="2147485714" r:id="rId2"/>
    <p:sldLayoutId id="2147485715" r:id="rId3"/>
    <p:sldLayoutId id="2147485716" r:id="rId4"/>
    <p:sldLayoutId id="2147485717" r:id="rId5"/>
    <p:sldLayoutId id="2147485718" r:id="rId6"/>
    <p:sldLayoutId id="2147485719" r:id="rId7"/>
    <p:sldLayoutId id="2147485720" r:id="rId8"/>
    <p:sldLayoutId id="2147485721" r:id="rId9"/>
    <p:sldLayoutId id="2147485722" r:id="rId10"/>
    <p:sldLayoutId id="21474857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5D8F1-E9DC-47B3-BDCC-6CE3FCB36D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5E918E-177D-484D-8F61-1AC1CCB05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23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5D8F1-E9DC-47B3-BDCC-6CE3FCB36D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5E918E-177D-484D-8F61-1AC1CCB05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843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5D8F1-E9DC-47B3-BDCC-6CE3FCB36D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5E918E-177D-484D-8F61-1AC1CCB05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700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C0C7F-F652-479A-84D7-B0F2AF515D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474DB-612C-4FBC-93F8-B4A77156D8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747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745BBFD6-E816-4AC2-B4D4-EDB7567DDF27}" type="datetimeFigureOut">
              <a:rPr lang="en-US" smtClean="0"/>
              <a:t>7/27/2023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CBE5A656-742E-4357-8CD7-EF97610721F0}" type="slidenum">
              <a:rPr lang="en-US" smtClean="0"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C0C7F-F652-479A-84D7-B0F2AF515D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474DB-612C-4FBC-93F8-B4A77156D8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433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C0C7F-F652-479A-84D7-B0F2AF515D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474DB-612C-4FBC-93F8-B4A77156D8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669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C0C7F-F652-479A-84D7-B0F2AF515D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474DB-612C-4FBC-93F8-B4A77156D8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090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C0C7F-F652-479A-84D7-B0F2AF515D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474DB-612C-4FBC-93F8-B4A77156D8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532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B8D6DE-C660-4865-A66E-81D2645227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88845B-A92A-4825-BAA9-B74D831169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417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C0C7F-F652-479A-84D7-B0F2AF515D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474DB-612C-4FBC-93F8-B4A77156D8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849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8173DC-2216-4EE3-BA4B-D134D2742A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2EBD5A-2343-46B9-B0C8-A7BDB3DC0E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707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8173DC-2216-4EE3-BA4B-D134D2742A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2EBD5A-2343-46B9-B0C8-A7BDB3DC0E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32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8173DC-2216-4EE3-BA4B-D134D2742A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2EBD5A-2343-46B9-B0C8-A7BDB3DC0E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183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8173DC-2216-4EE3-BA4B-D134D2742A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2EBD5A-2343-46B9-B0C8-A7BDB3DC0E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82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CD2D60-4EA5-419E-89DD-DFE45576F1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29D50D-2D95-4E70-92C3-2BD66D0451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15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8173DC-2216-4EE3-BA4B-D134D2742A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2EBD5A-2343-46B9-B0C8-A7BDB3DC0E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315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8173DC-2216-4EE3-BA4B-D134D2742A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2EBD5A-2343-46B9-B0C8-A7BDB3DC0E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747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4ADDD-0BA0-426B-98BC-63C47B6E48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EF6A1-AD5D-4C11-AC26-7DC4BC44BE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310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4ADDD-0BA0-426B-98BC-63C47B6E48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EF6A1-AD5D-4C11-AC26-7DC4BC44BE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750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4ADDD-0BA0-426B-98BC-63C47B6E48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EF6A1-AD5D-4C11-AC26-7DC4BC44BE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982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4ADDD-0BA0-426B-98BC-63C47B6E48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EF6A1-AD5D-4C11-AC26-7DC4BC44BE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840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4ADDD-0BA0-426B-98BC-63C47B6E48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EF6A1-AD5D-4C11-AC26-7DC4BC44BE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566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671384-7313-46F5-A422-6CA96C8301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C2AD77-5C46-41BD-B418-D5423C4AAE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907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671384-7313-46F5-A422-6CA96C8301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C2AD77-5C46-41BD-B418-D5423C4AAE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495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  <p:sldLayoutId id="2147484160" r:id="rId8"/>
    <p:sldLayoutId id="2147484161" r:id="rId9"/>
    <p:sldLayoutId id="2147484162" r:id="rId10"/>
    <p:sldLayoutId id="21474841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671384-7313-46F5-A422-6CA96C8301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C2AD77-5C46-41BD-B418-D5423C4AAE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111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  <p:sldLayoutId id="2147484166" r:id="rId2"/>
    <p:sldLayoutId id="2147484167" r:id="rId3"/>
    <p:sldLayoutId id="2147484168" r:id="rId4"/>
    <p:sldLayoutId id="2147484169" r:id="rId5"/>
    <p:sldLayoutId id="2147484170" r:id="rId6"/>
    <p:sldLayoutId id="2147484171" r:id="rId7"/>
    <p:sldLayoutId id="2147484172" r:id="rId8"/>
    <p:sldLayoutId id="2147484173" r:id="rId9"/>
    <p:sldLayoutId id="2147484174" r:id="rId10"/>
    <p:sldLayoutId id="21474841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CD2D60-4EA5-419E-89DD-DFE45576F1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29D50D-2D95-4E70-92C3-2BD66D0451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883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671384-7313-46F5-A422-6CA96C8301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C2AD77-5C46-41BD-B418-D5423C4AAE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765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671384-7313-46F5-A422-6CA96C8301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C2AD77-5C46-41BD-B418-D5423C4AAE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825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9" r:id="rId1"/>
    <p:sldLayoutId id="2147484190" r:id="rId2"/>
    <p:sldLayoutId id="2147484191" r:id="rId3"/>
    <p:sldLayoutId id="2147484192" r:id="rId4"/>
    <p:sldLayoutId id="2147484193" r:id="rId5"/>
    <p:sldLayoutId id="2147484194" r:id="rId6"/>
    <p:sldLayoutId id="2147484195" r:id="rId7"/>
    <p:sldLayoutId id="2147484196" r:id="rId8"/>
    <p:sldLayoutId id="2147484197" r:id="rId9"/>
    <p:sldLayoutId id="2147484198" r:id="rId10"/>
    <p:sldLayoutId id="21474841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671384-7313-46F5-A422-6CA96C8301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C2AD77-5C46-41BD-B418-D5423C4AAE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010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1" r:id="rId1"/>
    <p:sldLayoutId id="2147484202" r:id="rId2"/>
    <p:sldLayoutId id="2147484203" r:id="rId3"/>
    <p:sldLayoutId id="2147484204" r:id="rId4"/>
    <p:sldLayoutId id="2147484205" r:id="rId5"/>
    <p:sldLayoutId id="2147484206" r:id="rId6"/>
    <p:sldLayoutId id="2147484207" r:id="rId7"/>
    <p:sldLayoutId id="2147484208" r:id="rId8"/>
    <p:sldLayoutId id="2147484209" r:id="rId9"/>
    <p:sldLayoutId id="2147484210" r:id="rId10"/>
    <p:sldLayoutId id="21474842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671384-7313-46F5-A422-6CA96C8301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C2AD77-5C46-41BD-B418-D5423C4AAE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783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5" r:id="rId1"/>
    <p:sldLayoutId id="2147484226" r:id="rId2"/>
    <p:sldLayoutId id="2147484227" r:id="rId3"/>
    <p:sldLayoutId id="2147484228" r:id="rId4"/>
    <p:sldLayoutId id="2147484229" r:id="rId5"/>
    <p:sldLayoutId id="2147484230" r:id="rId6"/>
    <p:sldLayoutId id="2147484231" r:id="rId7"/>
    <p:sldLayoutId id="2147484232" r:id="rId8"/>
    <p:sldLayoutId id="2147484233" r:id="rId9"/>
    <p:sldLayoutId id="2147484234" r:id="rId10"/>
    <p:sldLayoutId id="21474842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D377C9-92BF-4988-B50D-298367344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F2B09F-DB9F-4DFF-97FC-967B72854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324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1" r:id="rId1"/>
    <p:sldLayoutId id="2147484262" r:id="rId2"/>
    <p:sldLayoutId id="2147484263" r:id="rId3"/>
    <p:sldLayoutId id="2147484264" r:id="rId4"/>
    <p:sldLayoutId id="2147484265" r:id="rId5"/>
    <p:sldLayoutId id="2147484266" r:id="rId6"/>
    <p:sldLayoutId id="2147484267" r:id="rId7"/>
    <p:sldLayoutId id="2147484268" r:id="rId8"/>
    <p:sldLayoutId id="2147484269" r:id="rId9"/>
    <p:sldLayoutId id="2147484270" r:id="rId10"/>
    <p:sldLayoutId id="21474842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D377C9-92BF-4988-B50D-298367344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F2B09F-DB9F-4DFF-97FC-967B72854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131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3" r:id="rId1"/>
    <p:sldLayoutId id="2147484274" r:id="rId2"/>
    <p:sldLayoutId id="2147484275" r:id="rId3"/>
    <p:sldLayoutId id="2147484276" r:id="rId4"/>
    <p:sldLayoutId id="2147484277" r:id="rId5"/>
    <p:sldLayoutId id="2147484278" r:id="rId6"/>
    <p:sldLayoutId id="2147484279" r:id="rId7"/>
    <p:sldLayoutId id="2147484280" r:id="rId8"/>
    <p:sldLayoutId id="2147484281" r:id="rId9"/>
    <p:sldLayoutId id="2147484282" r:id="rId10"/>
    <p:sldLayoutId id="21474842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D377C9-92BF-4988-B50D-298367344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F2B09F-DB9F-4DFF-97FC-967B72854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905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5" r:id="rId1"/>
    <p:sldLayoutId id="2147484286" r:id="rId2"/>
    <p:sldLayoutId id="2147484287" r:id="rId3"/>
    <p:sldLayoutId id="2147484288" r:id="rId4"/>
    <p:sldLayoutId id="2147484289" r:id="rId5"/>
    <p:sldLayoutId id="2147484290" r:id="rId6"/>
    <p:sldLayoutId id="2147484291" r:id="rId7"/>
    <p:sldLayoutId id="2147484292" r:id="rId8"/>
    <p:sldLayoutId id="2147484293" r:id="rId9"/>
    <p:sldLayoutId id="2147484294" r:id="rId10"/>
    <p:sldLayoutId id="21474842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D377C9-92BF-4988-B50D-298367344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F2B09F-DB9F-4DFF-97FC-967B72854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035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7" r:id="rId1"/>
    <p:sldLayoutId id="2147484298" r:id="rId2"/>
    <p:sldLayoutId id="2147484299" r:id="rId3"/>
    <p:sldLayoutId id="2147484300" r:id="rId4"/>
    <p:sldLayoutId id="2147484301" r:id="rId5"/>
    <p:sldLayoutId id="2147484302" r:id="rId6"/>
    <p:sldLayoutId id="2147484303" r:id="rId7"/>
    <p:sldLayoutId id="2147484304" r:id="rId8"/>
    <p:sldLayoutId id="2147484305" r:id="rId9"/>
    <p:sldLayoutId id="2147484306" r:id="rId10"/>
    <p:sldLayoutId id="21474843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D377C9-92BF-4988-B50D-298367344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F2B09F-DB9F-4DFF-97FC-967B72854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250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9" r:id="rId1"/>
    <p:sldLayoutId id="2147484310" r:id="rId2"/>
    <p:sldLayoutId id="2147484311" r:id="rId3"/>
    <p:sldLayoutId id="2147484312" r:id="rId4"/>
    <p:sldLayoutId id="2147484313" r:id="rId5"/>
    <p:sldLayoutId id="2147484314" r:id="rId6"/>
    <p:sldLayoutId id="2147484315" r:id="rId7"/>
    <p:sldLayoutId id="2147484316" r:id="rId8"/>
    <p:sldLayoutId id="2147484317" r:id="rId9"/>
    <p:sldLayoutId id="2147484318" r:id="rId10"/>
    <p:sldLayoutId id="21474843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D377C9-92BF-4988-B50D-298367344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F2B09F-DB9F-4DFF-97FC-967B72854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231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1" r:id="rId1"/>
    <p:sldLayoutId id="2147484322" r:id="rId2"/>
    <p:sldLayoutId id="2147484323" r:id="rId3"/>
    <p:sldLayoutId id="2147484324" r:id="rId4"/>
    <p:sldLayoutId id="2147484325" r:id="rId5"/>
    <p:sldLayoutId id="2147484326" r:id="rId6"/>
    <p:sldLayoutId id="2147484327" r:id="rId7"/>
    <p:sldLayoutId id="2147484328" r:id="rId8"/>
    <p:sldLayoutId id="2147484329" r:id="rId9"/>
    <p:sldLayoutId id="2147484330" r:id="rId10"/>
    <p:sldLayoutId id="21474843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CD2D60-4EA5-419E-89DD-DFE45576F1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29D50D-2D95-4E70-92C3-2BD66D0451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638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D377C9-92BF-4988-B50D-298367344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F2B09F-DB9F-4DFF-97FC-967B72854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755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3" r:id="rId1"/>
    <p:sldLayoutId id="2147484334" r:id="rId2"/>
    <p:sldLayoutId id="2147484335" r:id="rId3"/>
    <p:sldLayoutId id="2147484336" r:id="rId4"/>
    <p:sldLayoutId id="2147484337" r:id="rId5"/>
    <p:sldLayoutId id="2147484338" r:id="rId6"/>
    <p:sldLayoutId id="2147484339" r:id="rId7"/>
    <p:sldLayoutId id="2147484340" r:id="rId8"/>
    <p:sldLayoutId id="2147484341" r:id="rId9"/>
    <p:sldLayoutId id="2147484342" r:id="rId10"/>
    <p:sldLayoutId id="21474843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D377C9-92BF-4988-B50D-298367344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F2B09F-DB9F-4DFF-97FC-967B72854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282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5" r:id="rId1"/>
    <p:sldLayoutId id="2147484346" r:id="rId2"/>
    <p:sldLayoutId id="2147484347" r:id="rId3"/>
    <p:sldLayoutId id="2147484348" r:id="rId4"/>
    <p:sldLayoutId id="2147484349" r:id="rId5"/>
    <p:sldLayoutId id="2147484350" r:id="rId6"/>
    <p:sldLayoutId id="2147484351" r:id="rId7"/>
    <p:sldLayoutId id="2147484352" r:id="rId8"/>
    <p:sldLayoutId id="2147484353" r:id="rId9"/>
    <p:sldLayoutId id="2147484354" r:id="rId10"/>
    <p:sldLayoutId id="21474843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D377C9-92BF-4988-B50D-298367344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F2B09F-DB9F-4DFF-97FC-967B72854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256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7" r:id="rId1"/>
    <p:sldLayoutId id="2147484358" r:id="rId2"/>
    <p:sldLayoutId id="2147484359" r:id="rId3"/>
    <p:sldLayoutId id="2147484360" r:id="rId4"/>
    <p:sldLayoutId id="2147484361" r:id="rId5"/>
    <p:sldLayoutId id="2147484362" r:id="rId6"/>
    <p:sldLayoutId id="2147484363" r:id="rId7"/>
    <p:sldLayoutId id="2147484364" r:id="rId8"/>
    <p:sldLayoutId id="2147484365" r:id="rId9"/>
    <p:sldLayoutId id="2147484366" r:id="rId10"/>
    <p:sldLayoutId id="21474843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643C9-B599-4C9C-BDCC-9D563C326A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FE9030-D3F3-4C56-9A84-8B16EB9A52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05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9" r:id="rId1"/>
    <p:sldLayoutId id="2147484370" r:id="rId2"/>
    <p:sldLayoutId id="2147484371" r:id="rId3"/>
    <p:sldLayoutId id="2147484372" r:id="rId4"/>
    <p:sldLayoutId id="2147484373" r:id="rId5"/>
    <p:sldLayoutId id="2147484374" r:id="rId6"/>
    <p:sldLayoutId id="2147484375" r:id="rId7"/>
    <p:sldLayoutId id="2147484376" r:id="rId8"/>
    <p:sldLayoutId id="2147484377" r:id="rId9"/>
    <p:sldLayoutId id="2147484378" r:id="rId10"/>
    <p:sldLayoutId id="21474843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643C9-B599-4C9C-BDCC-9D563C326A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FE9030-D3F3-4C56-9A84-8B16EB9A52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485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1" r:id="rId1"/>
    <p:sldLayoutId id="2147484382" r:id="rId2"/>
    <p:sldLayoutId id="2147484383" r:id="rId3"/>
    <p:sldLayoutId id="2147484384" r:id="rId4"/>
    <p:sldLayoutId id="2147484385" r:id="rId5"/>
    <p:sldLayoutId id="2147484386" r:id="rId6"/>
    <p:sldLayoutId id="2147484387" r:id="rId7"/>
    <p:sldLayoutId id="2147484388" r:id="rId8"/>
    <p:sldLayoutId id="2147484389" r:id="rId9"/>
    <p:sldLayoutId id="2147484390" r:id="rId10"/>
    <p:sldLayoutId id="21474843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3D9FC8-73CE-4615-B97A-B2BD6E0902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4C905-CD4F-4EB7-9DB6-AFC9FC83EE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317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3" r:id="rId1"/>
    <p:sldLayoutId id="2147484394" r:id="rId2"/>
    <p:sldLayoutId id="2147484395" r:id="rId3"/>
    <p:sldLayoutId id="2147484396" r:id="rId4"/>
    <p:sldLayoutId id="2147484397" r:id="rId5"/>
    <p:sldLayoutId id="2147484398" r:id="rId6"/>
    <p:sldLayoutId id="2147484399" r:id="rId7"/>
    <p:sldLayoutId id="2147484400" r:id="rId8"/>
    <p:sldLayoutId id="2147484401" r:id="rId9"/>
    <p:sldLayoutId id="2147484402" r:id="rId10"/>
    <p:sldLayoutId id="21474844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3D9FC8-73CE-4615-B97A-B2BD6E0902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4C905-CD4F-4EB7-9DB6-AFC9FC83EE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579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5" r:id="rId1"/>
    <p:sldLayoutId id="2147484406" r:id="rId2"/>
    <p:sldLayoutId id="2147484407" r:id="rId3"/>
    <p:sldLayoutId id="2147484408" r:id="rId4"/>
    <p:sldLayoutId id="2147484409" r:id="rId5"/>
    <p:sldLayoutId id="2147484410" r:id="rId6"/>
    <p:sldLayoutId id="2147484411" r:id="rId7"/>
    <p:sldLayoutId id="2147484412" r:id="rId8"/>
    <p:sldLayoutId id="2147484413" r:id="rId9"/>
    <p:sldLayoutId id="2147484414" r:id="rId10"/>
    <p:sldLayoutId id="21474844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B159C3-C5D9-4A68-A872-3016F6AF93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D98E4-81C2-4BEE-A3D5-1BA7F9CE3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950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7" r:id="rId1"/>
    <p:sldLayoutId id="2147484418" r:id="rId2"/>
    <p:sldLayoutId id="2147484419" r:id="rId3"/>
    <p:sldLayoutId id="2147484420" r:id="rId4"/>
    <p:sldLayoutId id="2147484421" r:id="rId5"/>
    <p:sldLayoutId id="2147484422" r:id="rId6"/>
    <p:sldLayoutId id="2147484423" r:id="rId7"/>
    <p:sldLayoutId id="2147484424" r:id="rId8"/>
    <p:sldLayoutId id="2147484425" r:id="rId9"/>
    <p:sldLayoutId id="2147484426" r:id="rId10"/>
    <p:sldLayoutId id="21474844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B159C3-C5D9-4A68-A872-3016F6AF93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D98E4-81C2-4BEE-A3D5-1BA7F9CE3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104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9" r:id="rId1"/>
    <p:sldLayoutId id="2147484430" r:id="rId2"/>
    <p:sldLayoutId id="2147484431" r:id="rId3"/>
    <p:sldLayoutId id="2147484432" r:id="rId4"/>
    <p:sldLayoutId id="2147484433" r:id="rId5"/>
    <p:sldLayoutId id="2147484434" r:id="rId6"/>
    <p:sldLayoutId id="2147484435" r:id="rId7"/>
    <p:sldLayoutId id="2147484436" r:id="rId8"/>
    <p:sldLayoutId id="2147484437" r:id="rId9"/>
    <p:sldLayoutId id="2147484438" r:id="rId10"/>
    <p:sldLayoutId id="21474844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B159C3-C5D9-4A68-A872-3016F6AF93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D98E4-81C2-4BEE-A3D5-1BA7F9CE3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635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1" r:id="rId1"/>
    <p:sldLayoutId id="2147484442" r:id="rId2"/>
    <p:sldLayoutId id="2147484443" r:id="rId3"/>
    <p:sldLayoutId id="2147484444" r:id="rId4"/>
    <p:sldLayoutId id="2147484445" r:id="rId5"/>
    <p:sldLayoutId id="2147484446" r:id="rId6"/>
    <p:sldLayoutId id="2147484447" r:id="rId7"/>
    <p:sldLayoutId id="2147484448" r:id="rId8"/>
    <p:sldLayoutId id="2147484449" r:id="rId9"/>
    <p:sldLayoutId id="2147484450" r:id="rId10"/>
    <p:sldLayoutId id="21474844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CD2D60-4EA5-419E-89DD-DFE45576F1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29D50D-2D95-4E70-92C3-2BD66D0451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86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B159C3-C5D9-4A68-A872-3016F6AF93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D98E4-81C2-4BEE-A3D5-1BA7F9CE3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55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3" r:id="rId1"/>
    <p:sldLayoutId id="2147484454" r:id="rId2"/>
    <p:sldLayoutId id="2147484455" r:id="rId3"/>
    <p:sldLayoutId id="2147484456" r:id="rId4"/>
    <p:sldLayoutId id="2147484457" r:id="rId5"/>
    <p:sldLayoutId id="2147484458" r:id="rId6"/>
    <p:sldLayoutId id="2147484459" r:id="rId7"/>
    <p:sldLayoutId id="2147484460" r:id="rId8"/>
    <p:sldLayoutId id="2147484461" r:id="rId9"/>
    <p:sldLayoutId id="2147484462" r:id="rId10"/>
    <p:sldLayoutId id="21474844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B159C3-C5D9-4A68-A872-3016F6AF93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D98E4-81C2-4BEE-A3D5-1BA7F9CE3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90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5" r:id="rId1"/>
    <p:sldLayoutId id="2147484466" r:id="rId2"/>
    <p:sldLayoutId id="2147484467" r:id="rId3"/>
    <p:sldLayoutId id="2147484468" r:id="rId4"/>
    <p:sldLayoutId id="2147484469" r:id="rId5"/>
    <p:sldLayoutId id="2147484470" r:id="rId6"/>
    <p:sldLayoutId id="2147484471" r:id="rId7"/>
    <p:sldLayoutId id="2147484472" r:id="rId8"/>
    <p:sldLayoutId id="2147484473" r:id="rId9"/>
    <p:sldLayoutId id="2147484474" r:id="rId10"/>
    <p:sldLayoutId id="21474844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B159C3-C5D9-4A68-A872-3016F6AF93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D98E4-81C2-4BEE-A3D5-1BA7F9CE3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049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7" r:id="rId1"/>
    <p:sldLayoutId id="2147484478" r:id="rId2"/>
    <p:sldLayoutId id="2147484479" r:id="rId3"/>
    <p:sldLayoutId id="2147484480" r:id="rId4"/>
    <p:sldLayoutId id="2147484481" r:id="rId5"/>
    <p:sldLayoutId id="2147484482" r:id="rId6"/>
    <p:sldLayoutId id="2147484483" r:id="rId7"/>
    <p:sldLayoutId id="2147484484" r:id="rId8"/>
    <p:sldLayoutId id="2147484485" r:id="rId9"/>
    <p:sldLayoutId id="2147484486" r:id="rId10"/>
    <p:sldLayoutId id="21474844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B159C3-C5D9-4A68-A872-3016F6AF93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D98E4-81C2-4BEE-A3D5-1BA7F9CE3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167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9" r:id="rId1"/>
    <p:sldLayoutId id="2147484490" r:id="rId2"/>
    <p:sldLayoutId id="2147484491" r:id="rId3"/>
    <p:sldLayoutId id="2147484492" r:id="rId4"/>
    <p:sldLayoutId id="2147484493" r:id="rId5"/>
    <p:sldLayoutId id="2147484494" r:id="rId6"/>
    <p:sldLayoutId id="2147484495" r:id="rId7"/>
    <p:sldLayoutId id="2147484496" r:id="rId8"/>
    <p:sldLayoutId id="2147484497" r:id="rId9"/>
    <p:sldLayoutId id="2147484498" r:id="rId10"/>
    <p:sldLayoutId id="21474844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B159C3-C5D9-4A68-A872-3016F6AF93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D98E4-81C2-4BEE-A3D5-1BA7F9CE3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597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1" r:id="rId1"/>
    <p:sldLayoutId id="2147484502" r:id="rId2"/>
    <p:sldLayoutId id="2147484503" r:id="rId3"/>
    <p:sldLayoutId id="2147484504" r:id="rId4"/>
    <p:sldLayoutId id="2147484505" r:id="rId5"/>
    <p:sldLayoutId id="2147484506" r:id="rId6"/>
    <p:sldLayoutId id="2147484507" r:id="rId7"/>
    <p:sldLayoutId id="2147484508" r:id="rId8"/>
    <p:sldLayoutId id="2147484509" r:id="rId9"/>
    <p:sldLayoutId id="2147484510" r:id="rId10"/>
    <p:sldLayoutId id="21474845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B159C3-C5D9-4A68-A872-3016F6AF93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D98E4-81C2-4BEE-A3D5-1BA7F9CE3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249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3" r:id="rId1"/>
    <p:sldLayoutId id="2147484514" r:id="rId2"/>
    <p:sldLayoutId id="2147484515" r:id="rId3"/>
    <p:sldLayoutId id="2147484516" r:id="rId4"/>
    <p:sldLayoutId id="2147484517" r:id="rId5"/>
    <p:sldLayoutId id="2147484518" r:id="rId6"/>
    <p:sldLayoutId id="2147484519" r:id="rId7"/>
    <p:sldLayoutId id="2147484520" r:id="rId8"/>
    <p:sldLayoutId id="2147484521" r:id="rId9"/>
    <p:sldLayoutId id="2147484522" r:id="rId10"/>
    <p:sldLayoutId id="21474845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B159C3-C5D9-4A68-A872-3016F6AF93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D98E4-81C2-4BEE-A3D5-1BA7F9CE3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532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5" r:id="rId1"/>
    <p:sldLayoutId id="2147484526" r:id="rId2"/>
    <p:sldLayoutId id="2147484527" r:id="rId3"/>
    <p:sldLayoutId id="2147484528" r:id="rId4"/>
    <p:sldLayoutId id="2147484529" r:id="rId5"/>
    <p:sldLayoutId id="2147484530" r:id="rId6"/>
    <p:sldLayoutId id="2147484531" r:id="rId7"/>
    <p:sldLayoutId id="2147484532" r:id="rId8"/>
    <p:sldLayoutId id="2147484533" r:id="rId9"/>
    <p:sldLayoutId id="2147484534" r:id="rId10"/>
    <p:sldLayoutId id="21474845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A85F5-886C-467D-A5E8-D61AA8CFAC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9FA8B-E8F5-47C5-AACF-39DD2A7F0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180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7" r:id="rId1"/>
    <p:sldLayoutId id="2147484538" r:id="rId2"/>
    <p:sldLayoutId id="2147484539" r:id="rId3"/>
    <p:sldLayoutId id="2147484540" r:id="rId4"/>
    <p:sldLayoutId id="2147484541" r:id="rId5"/>
    <p:sldLayoutId id="2147484542" r:id="rId6"/>
    <p:sldLayoutId id="2147484543" r:id="rId7"/>
    <p:sldLayoutId id="2147484544" r:id="rId8"/>
    <p:sldLayoutId id="2147484545" r:id="rId9"/>
    <p:sldLayoutId id="2147484546" r:id="rId10"/>
    <p:sldLayoutId id="21474845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A85F5-886C-467D-A5E8-D61AA8CFAC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9FA8B-E8F5-47C5-AACF-39DD2A7F0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40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9" r:id="rId1"/>
    <p:sldLayoutId id="2147484550" r:id="rId2"/>
    <p:sldLayoutId id="2147484551" r:id="rId3"/>
    <p:sldLayoutId id="2147484552" r:id="rId4"/>
    <p:sldLayoutId id="2147484553" r:id="rId5"/>
    <p:sldLayoutId id="2147484554" r:id="rId6"/>
    <p:sldLayoutId id="2147484555" r:id="rId7"/>
    <p:sldLayoutId id="2147484556" r:id="rId8"/>
    <p:sldLayoutId id="2147484557" r:id="rId9"/>
    <p:sldLayoutId id="2147484558" r:id="rId10"/>
    <p:sldLayoutId id="21474845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A85F5-886C-467D-A5E8-D61AA8CFAC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9FA8B-E8F5-47C5-AACF-39DD2A7F0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361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1" r:id="rId1"/>
    <p:sldLayoutId id="2147484562" r:id="rId2"/>
    <p:sldLayoutId id="2147484563" r:id="rId3"/>
    <p:sldLayoutId id="2147484564" r:id="rId4"/>
    <p:sldLayoutId id="2147484565" r:id="rId5"/>
    <p:sldLayoutId id="2147484566" r:id="rId6"/>
    <p:sldLayoutId id="2147484567" r:id="rId7"/>
    <p:sldLayoutId id="2147484568" r:id="rId8"/>
    <p:sldLayoutId id="2147484569" r:id="rId9"/>
    <p:sldLayoutId id="2147484570" r:id="rId10"/>
    <p:sldLayoutId id="21474845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7E6FE-531A-4349-AEE1-1A3128A164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086206-B99A-4DBC-BBB8-A91448F16F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602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A85F5-886C-467D-A5E8-D61AA8CFAC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9FA8B-E8F5-47C5-AACF-39DD2A7F0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986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3" r:id="rId1"/>
    <p:sldLayoutId id="2147484574" r:id="rId2"/>
    <p:sldLayoutId id="2147484575" r:id="rId3"/>
    <p:sldLayoutId id="2147484576" r:id="rId4"/>
    <p:sldLayoutId id="2147484577" r:id="rId5"/>
    <p:sldLayoutId id="2147484578" r:id="rId6"/>
    <p:sldLayoutId id="2147484579" r:id="rId7"/>
    <p:sldLayoutId id="2147484580" r:id="rId8"/>
    <p:sldLayoutId id="2147484581" r:id="rId9"/>
    <p:sldLayoutId id="2147484582" r:id="rId10"/>
    <p:sldLayoutId id="21474845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A85F5-886C-467D-A5E8-D61AA8CFAC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9FA8B-E8F5-47C5-AACF-39DD2A7F0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302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85" r:id="rId1"/>
    <p:sldLayoutId id="2147484586" r:id="rId2"/>
    <p:sldLayoutId id="2147484587" r:id="rId3"/>
    <p:sldLayoutId id="2147484588" r:id="rId4"/>
    <p:sldLayoutId id="2147484589" r:id="rId5"/>
    <p:sldLayoutId id="2147484590" r:id="rId6"/>
    <p:sldLayoutId id="2147484591" r:id="rId7"/>
    <p:sldLayoutId id="2147484592" r:id="rId8"/>
    <p:sldLayoutId id="2147484593" r:id="rId9"/>
    <p:sldLayoutId id="2147484594" r:id="rId10"/>
    <p:sldLayoutId id="21474845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A85F5-886C-467D-A5E8-D61AA8CFAC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9FA8B-E8F5-47C5-AACF-39DD2A7F0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867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97" r:id="rId1"/>
    <p:sldLayoutId id="2147484598" r:id="rId2"/>
    <p:sldLayoutId id="2147484599" r:id="rId3"/>
    <p:sldLayoutId id="2147484600" r:id="rId4"/>
    <p:sldLayoutId id="2147484601" r:id="rId5"/>
    <p:sldLayoutId id="2147484602" r:id="rId6"/>
    <p:sldLayoutId id="2147484603" r:id="rId7"/>
    <p:sldLayoutId id="2147484604" r:id="rId8"/>
    <p:sldLayoutId id="2147484605" r:id="rId9"/>
    <p:sldLayoutId id="2147484606" r:id="rId10"/>
    <p:sldLayoutId id="21474846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A85F5-886C-467D-A5E8-D61AA8CFAC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9FA8B-E8F5-47C5-AACF-39DD2A7F0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988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9" r:id="rId1"/>
    <p:sldLayoutId id="2147484610" r:id="rId2"/>
    <p:sldLayoutId id="2147484611" r:id="rId3"/>
    <p:sldLayoutId id="2147484612" r:id="rId4"/>
    <p:sldLayoutId id="2147484613" r:id="rId5"/>
    <p:sldLayoutId id="2147484614" r:id="rId6"/>
    <p:sldLayoutId id="2147484615" r:id="rId7"/>
    <p:sldLayoutId id="2147484616" r:id="rId8"/>
    <p:sldLayoutId id="2147484617" r:id="rId9"/>
    <p:sldLayoutId id="2147484618" r:id="rId10"/>
    <p:sldLayoutId id="21474846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925B9-2E7A-4516-8E46-FBF9CB0C92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DA3C4-25F3-46E1-8C17-08C8ED6A70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812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1" r:id="rId1"/>
    <p:sldLayoutId id="2147484622" r:id="rId2"/>
    <p:sldLayoutId id="2147484623" r:id="rId3"/>
    <p:sldLayoutId id="2147484624" r:id="rId4"/>
    <p:sldLayoutId id="2147484625" r:id="rId5"/>
    <p:sldLayoutId id="2147484626" r:id="rId6"/>
    <p:sldLayoutId id="2147484627" r:id="rId7"/>
    <p:sldLayoutId id="2147484628" r:id="rId8"/>
    <p:sldLayoutId id="2147484629" r:id="rId9"/>
    <p:sldLayoutId id="2147484630" r:id="rId10"/>
    <p:sldLayoutId id="21474846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925B9-2E7A-4516-8E46-FBF9CB0C92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DA3C4-25F3-46E1-8C17-08C8ED6A70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5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3" r:id="rId1"/>
    <p:sldLayoutId id="2147484634" r:id="rId2"/>
    <p:sldLayoutId id="2147484635" r:id="rId3"/>
    <p:sldLayoutId id="2147484636" r:id="rId4"/>
    <p:sldLayoutId id="2147484637" r:id="rId5"/>
    <p:sldLayoutId id="2147484638" r:id="rId6"/>
    <p:sldLayoutId id="2147484639" r:id="rId7"/>
    <p:sldLayoutId id="2147484640" r:id="rId8"/>
    <p:sldLayoutId id="2147484641" r:id="rId9"/>
    <p:sldLayoutId id="2147484642" r:id="rId10"/>
    <p:sldLayoutId id="21474846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925B9-2E7A-4516-8E46-FBF9CB0C92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DA3C4-25F3-46E1-8C17-08C8ED6A70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134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5" r:id="rId1"/>
    <p:sldLayoutId id="2147484646" r:id="rId2"/>
    <p:sldLayoutId id="2147484647" r:id="rId3"/>
    <p:sldLayoutId id="2147484648" r:id="rId4"/>
    <p:sldLayoutId id="2147484649" r:id="rId5"/>
    <p:sldLayoutId id="2147484650" r:id="rId6"/>
    <p:sldLayoutId id="2147484651" r:id="rId7"/>
    <p:sldLayoutId id="2147484652" r:id="rId8"/>
    <p:sldLayoutId id="2147484653" r:id="rId9"/>
    <p:sldLayoutId id="2147484654" r:id="rId10"/>
    <p:sldLayoutId id="21474846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925B9-2E7A-4516-8E46-FBF9CB0C92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DA3C4-25F3-46E1-8C17-08C8ED6A70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621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57" r:id="rId1"/>
    <p:sldLayoutId id="2147484658" r:id="rId2"/>
    <p:sldLayoutId id="2147484659" r:id="rId3"/>
    <p:sldLayoutId id="2147484660" r:id="rId4"/>
    <p:sldLayoutId id="2147484661" r:id="rId5"/>
    <p:sldLayoutId id="2147484662" r:id="rId6"/>
    <p:sldLayoutId id="2147484663" r:id="rId7"/>
    <p:sldLayoutId id="2147484664" r:id="rId8"/>
    <p:sldLayoutId id="2147484665" r:id="rId9"/>
    <p:sldLayoutId id="2147484666" r:id="rId10"/>
    <p:sldLayoutId id="21474846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925B9-2E7A-4516-8E46-FBF9CB0C92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DA3C4-25F3-46E1-8C17-08C8ED6A70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124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69" r:id="rId1"/>
    <p:sldLayoutId id="2147484670" r:id="rId2"/>
    <p:sldLayoutId id="2147484671" r:id="rId3"/>
    <p:sldLayoutId id="2147484672" r:id="rId4"/>
    <p:sldLayoutId id="2147484673" r:id="rId5"/>
    <p:sldLayoutId id="2147484674" r:id="rId6"/>
    <p:sldLayoutId id="2147484675" r:id="rId7"/>
    <p:sldLayoutId id="2147484676" r:id="rId8"/>
    <p:sldLayoutId id="2147484677" r:id="rId9"/>
    <p:sldLayoutId id="2147484678" r:id="rId10"/>
    <p:sldLayoutId id="21474846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925B9-2E7A-4516-8E46-FBF9CB0C92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DA3C4-25F3-46E1-8C17-08C8ED6A70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775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81" r:id="rId1"/>
    <p:sldLayoutId id="2147484682" r:id="rId2"/>
    <p:sldLayoutId id="2147484683" r:id="rId3"/>
    <p:sldLayoutId id="2147484684" r:id="rId4"/>
    <p:sldLayoutId id="2147484685" r:id="rId5"/>
    <p:sldLayoutId id="2147484686" r:id="rId6"/>
    <p:sldLayoutId id="2147484687" r:id="rId7"/>
    <p:sldLayoutId id="2147484688" r:id="rId8"/>
    <p:sldLayoutId id="2147484689" r:id="rId9"/>
    <p:sldLayoutId id="2147484690" r:id="rId10"/>
    <p:sldLayoutId id="21474846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7E6FE-531A-4349-AEE1-1A3128A164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086206-B99A-4DBC-BBB8-A91448F16F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291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925B9-2E7A-4516-8E46-FBF9CB0C92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DA3C4-25F3-46E1-8C17-08C8ED6A70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442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93" r:id="rId1"/>
    <p:sldLayoutId id="2147484694" r:id="rId2"/>
    <p:sldLayoutId id="2147484695" r:id="rId3"/>
    <p:sldLayoutId id="2147484696" r:id="rId4"/>
    <p:sldLayoutId id="2147484697" r:id="rId5"/>
    <p:sldLayoutId id="2147484698" r:id="rId6"/>
    <p:sldLayoutId id="2147484699" r:id="rId7"/>
    <p:sldLayoutId id="2147484700" r:id="rId8"/>
    <p:sldLayoutId id="2147484701" r:id="rId9"/>
    <p:sldLayoutId id="2147484702" r:id="rId10"/>
    <p:sldLayoutId id="21474847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96F8A-604A-4E90-8F1B-E619E2927F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EEDB5-D4CE-421D-ACC9-63F9E4E424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244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05" r:id="rId1"/>
    <p:sldLayoutId id="2147484706" r:id="rId2"/>
    <p:sldLayoutId id="2147484707" r:id="rId3"/>
    <p:sldLayoutId id="2147484708" r:id="rId4"/>
    <p:sldLayoutId id="2147484709" r:id="rId5"/>
    <p:sldLayoutId id="2147484710" r:id="rId6"/>
    <p:sldLayoutId id="2147484711" r:id="rId7"/>
    <p:sldLayoutId id="2147484712" r:id="rId8"/>
    <p:sldLayoutId id="2147484713" r:id="rId9"/>
    <p:sldLayoutId id="2147484714" r:id="rId10"/>
    <p:sldLayoutId id="21474847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96F8A-604A-4E90-8F1B-E619E2927F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EEDB5-D4CE-421D-ACC9-63F9E4E424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514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7" r:id="rId1"/>
    <p:sldLayoutId id="2147484718" r:id="rId2"/>
    <p:sldLayoutId id="2147484719" r:id="rId3"/>
    <p:sldLayoutId id="2147484720" r:id="rId4"/>
    <p:sldLayoutId id="2147484721" r:id="rId5"/>
    <p:sldLayoutId id="2147484722" r:id="rId6"/>
    <p:sldLayoutId id="2147484723" r:id="rId7"/>
    <p:sldLayoutId id="2147484724" r:id="rId8"/>
    <p:sldLayoutId id="2147484725" r:id="rId9"/>
    <p:sldLayoutId id="2147484726" r:id="rId10"/>
    <p:sldLayoutId id="21474847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96F8A-604A-4E90-8F1B-E619E2927F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EEDB5-D4CE-421D-ACC9-63F9E4E424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368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29" r:id="rId1"/>
    <p:sldLayoutId id="2147484730" r:id="rId2"/>
    <p:sldLayoutId id="2147484731" r:id="rId3"/>
    <p:sldLayoutId id="2147484732" r:id="rId4"/>
    <p:sldLayoutId id="2147484733" r:id="rId5"/>
    <p:sldLayoutId id="2147484734" r:id="rId6"/>
    <p:sldLayoutId id="2147484735" r:id="rId7"/>
    <p:sldLayoutId id="2147484736" r:id="rId8"/>
    <p:sldLayoutId id="2147484737" r:id="rId9"/>
    <p:sldLayoutId id="2147484738" r:id="rId10"/>
    <p:sldLayoutId id="21474847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96F8A-604A-4E90-8F1B-E619E2927F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EEDB5-D4CE-421D-ACC9-63F9E4E424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416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41" r:id="rId1"/>
    <p:sldLayoutId id="2147484742" r:id="rId2"/>
    <p:sldLayoutId id="2147484743" r:id="rId3"/>
    <p:sldLayoutId id="2147484744" r:id="rId4"/>
    <p:sldLayoutId id="2147484745" r:id="rId5"/>
    <p:sldLayoutId id="2147484746" r:id="rId6"/>
    <p:sldLayoutId id="2147484747" r:id="rId7"/>
    <p:sldLayoutId id="2147484748" r:id="rId8"/>
    <p:sldLayoutId id="2147484749" r:id="rId9"/>
    <p:sldLayoutId id="2147484750" r:id="rId10"/>
    <p:sldLayoutId id="21474847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96F8A-604A-4E90-8F1B-E619E2927F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EEDB5-D4CE-421D-ACC9-63F9E4E424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166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53" r:id="rId1"/>
    <p:sldLayoutId id="2147484754" r:id="rId2"/>
    <p:sldLayoutId id="2147484755" r:id="rId3"/>
    <p:sldLayoutId id="2147484756" r:id="rId4"/>
    <p:sldLayoutId id="2147484757" r:id="rId5"/>
    <p:sldLayoutId id="2147484758" r:id="rId6"/>
    <p:sldLayoutId id="2147484759" r:id="rId7"/>
    <p:sldLayoutId id="2147484760" r:id="rId8"/>
    <p:sldLayoutId id="2147484761" r:id="rId9"/>
    <p:sldLayoutId id="2147484762" r:id="rId10"/>
    <p:sldLayoutId id="21474847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96F8A-604A-4E90-8F1B-E619E2927F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EEDB5-D4CE-421D-ACC9-63F9E4E424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273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5" r:id="rId1"/>
    <p:sldLayoutId id="2147484766" r:id="rId2"/>
    <p:sldLayoutId id="2147484767" r:id="rId3"/>
    <p:sldLayoutId id="2147484768" r:id="rId4"/>
    <p:sldLayoutId id="2147484769" r:id="rId5"/>
    <p:sldLayoutId id="2147484770" r:id="rId6"/>
    <p:sldLayoutId id="2147484771" r:id="rId7"/>
    <p:sldLayoutId id="2147484772" r:id="rId8"/>
    <p:sldLayoutId id="2147484773" r:id="rId9"/>
    <p:sldLayoutId id="2147484774" r:id="rId10"/>
    <p:sldLayoutId id="21474847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96F8A-604A-4E90-8F1B-E619E2927F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EEDB5-D4CE-421D-ACC9-63F9E4E424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370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7" r:id="rId1"/>
    <p:sldLayoutId id="2147484778" r:id="rId2"/>
    <p:sldLayoutId id="2147484779" r:id="rId3"/>
    <p:sldLayoutId id="2147484780" r:id="rId4"/>
    <p:sldLayoutId id="2147484781" r:id="rId5"/>
    <p:sldLayoutId id="2147484782" r:id="rId6"/>
    <p:sldLayoutId id="2147484783" r:id="rId7"/>
    <p:sldLayoutId id="2147484784" r:id="rId8"/>
    <p:sldLayoutId id="2147484785" r:id="rId9"/>
    <p:sldLayoutId id="2147484786" r:id="rId10"/>
    <p:sldLayoutId id="21474847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96F8A-604A-4E90-8F1B-E619E2927F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EEDB5-D4CE-421D-ACC9-63F9E4E424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959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89" r:id="rId1"/>
    <p:sldLayoutId id="2147484790" r:id="rId2"/>
    <p:sldLayoutId id="2147484791" r:id="rId3"/>
    <p:sldLayoutId id="2147484792" r:id="rId4"/>
    <p:sldLayoutId id="2147484793" r:id="rId5"/>
    <p:sldLayoutId id="2147484794" r:id="rId6"/>
    <p:sldLayoutId id="2147484795" r:id="rId7"/>
    <p:sldLayoutId id="2147484796" r:id="rId8"/>
    <p:sldLayoutId id="2147484797" r:id="rId9"/>
    <p:sldLayoutId id="2147484798" r:id="rId10"/>
    <p:sldLayoutId id="21474847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96F8A-604A-4E90-8F1B-E619E2927F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EEDB5-D4CE-421D-ACC9-63F9E4E424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015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01" r:id="rId1"/>
    <p:sldLayoutId id="2147484802" r:id="rId2"/>
    <p:sldLayoutId id="2147484803" r:id="rId3"/>
    <p:sldLayoutId id="2147484804" r:id="rId4"/>
    <p:sldLayoutId id="2147484805" r:id="rId5"/>
    <p:sldLayoutId id="2147484806" r:id="rId6"/>
    <p:sldLayoutId id="2147484807" r:id="rId7"/>
    <p:sldLayoutId id="2147484808" r:id="rId8"/>
    <p:sldLayoutId id="2147484809" r:id="rId9"/>
    <p:sldLayoutId id="2147484810" r:id="rId10"/>
    <p:sldLayoutId id="21474848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7E6FE-531A-4349-AEE1-1A3128A164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086206-B99A-4DBC-BBB8-A91448F16F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125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96F8A-604A-4E90-8F1B-E619E2927F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EEDB5-D4CE-421D-ACC9-63F9E4E424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74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13" r:id="rId1"/>
    <p:sldLayoutId id="2147484814" r:id="rId2"/>
    <p:sldLayoutId id="2147484815" r:id="rId3"/>
    <p:sldLayoutId id="2147484816" r:id="rId4"/>
    <p:sldLayoutId id="2147484817" r:id="rId5"/>
    <p:sldLayoutId id="2147484818" r:id="rId6"/>
    <p:sldLayoutId id="2147484819" r:id="rId7"/>
    <p:sldLayoutId id="2147484820" r:id="rId8"/>
    <p:sldLayoutId id="2147484821" r:id="rId9"/>
    <p:sldLayoutId id="2147484822" r:id="rId10"/>
    <p:sldLayoutId id="21474848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656A96-211B-4210-A2A9-882795B9C6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3983E-CBE4-4BD3-AA41-D62DF23E65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550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25" r:id="rId1"/>
    <p:sldLayoutId id="2147484826" r:id="rId2"/>
    <p:sldLayoutId id="2147484827" r:id="rId3"/>
    <p:sldLayoutId id="2147484828" r:id="rId4"/>
    <p:sldLayoutId id="2147484829" r:id="rId5"/>
    <p:sldLayoutId id="2147484830" r:id="rId6"/>
    <p:sldLayoutId id="2147484831" r:id="rId7"/>
    <p:sldLayoutId id="2147484832" r:id="rId8"/>
    <p:sldLayoutId id="2147484833" r:id="rId9"/>
    <p:sldLayoutId id="2147484834" r:id="rId10"/>
    <p:sldLayoutId id="21474848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656A96-211B-4210-A2A9-882795B9C6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3983E-CBE4-4BD3-AA41-D62DF23E65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626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7" r:id="rId1"/>
    <p:sldLayoutId id="2147484838" r:id="rId2"/>
    <p:sldLayoutId id="2147484839" r:id="rId3"/>
    <p:sldLayoutId id="2147484840" r:id="rId4"/>
    <p:sldLayoutId id="2147484841" r:id="rId5"/>
    <p:sldLayoutId id="2147484842" r:id="rId6"/>
    <p:sldLayoutId id="2147484843" r:id="rId7"/>
    <p:sldLayoutId id="2147484844" r:id="rId8"/>
    <p:sldLayoutId id="2147484845" r:id="rId9"/>
    <p:sldLayoutId id="2147484846" r:id="rId10"/>
    <p:sldLayoutId id="21474848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656A96-211B-4210-A2A9-882795B9C6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3983E-CBE4-4BD3-AA41-D62DF23E65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656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49" r:id="rId1"/>
    <p:sldLayoutId id="2147484850" r:id="rId2"/>
    <p:sldLayoutId id="2147484851" r:id="rId3"/>
    <p:sldLayoutId id="2147484852" r:id="rId4"/>
    <p:sldLayoutId id="2147484853" r:id="rId5"/>
    <p:sldLayoutId id="2147484854" r:id="rId6"/>
    <p:sldLayoutId id="2147484855" r:id="rId7"/>
    <p:sldLayoutId id="2147484856" r:id="rId8"/>
    <p:sldLayoutId id="2147484857" r:id="rId9"/>
    <p:sldLayoutId id="2147484858" r:id="rId10"/>
    <p:sldLayoutId id="21474848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656A96-211B-4210-A2A9-882795B9C6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3983E-CBE4-4BD3-AA41-D62DF23E65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857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1" r:id="rId1"/>
    <p:sldLayoutId id="2147484862" r:id="rId2"/>
    <p:sldLayoutId id="2147484863" r:id="rId3"/>
    <p:sldLayoutId id="2147484864" r:id="rId4"/>
    <p:sldLayoutId id="2147484865" r:id="rId5"/>
    <p:sldLayoutId id="2147484866" r:id="rId6"/>
    <p:sldLayoutId id="2147484867" r:id="rId7"/>
    <p:sldLayoutId id="2147484868" r:id="rId8"/>
    <p:sldLayoutId id="2147484869" r:id="rId9"/>
    <p:sldLayoutId id="2147484870" r:id="rId10"/>
    <p:sldLayoutId id="21474848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656A96-211B-4210-A2A9-882795B9C6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3983E-CBE4-4BD3-AA41-D62DF23E65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852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3" r:id="rId1"/>
    <p:sldLayoutId id="2147484874" r:id="rId2"/>
    <p:sldLayoutId id="2147484875" r:id="rId3"/>
    <p:sldLayoutId id="2147484876" r:id="rId4"/>
    <p:sldLayoutId id="2147484877" r:id="rId5"/>
    <p:sldLayoutId id="2147484878" r:id="rId6"/>
    <p:sldLayoutId id="2147484879" r:id="rId7"/>
    <p:sldLayoutId id="2147484880" r:id="rId8"/>
    <p:sldLayoutId id="2147484881" r:id="rId9"/>
    <p:sldLayoutId id="2147484882" r:id="rId10"/>
    <p:sldLayoutId id="21474848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656A96-211B-4210-A2A9-882795B9C6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3983E-CBE4-4BD3-AA41-D62DF23E65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326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85" r:id="rId1"/>
    <p:sldLayoutId id="2147484886" r:id="rId2"/>
    <p:sldLayoutId id="2147484887" r:id="rId3"/>
    <p:sldLayoutId id="2147484888" r:id="rId4"/>
    <p:sldLayoutId id="2147484889" r:id="rId5"/>
    <p:sldLayoutId id="2147484890" r:id="rId6"/>
    <p:sldLayoutId id="2147484891" r:id="rId7"/>
    <p:sldLayoutId id="2147484892" r:id="rId8"/>
    <p:sldLayoutId id="2147484893" r:id="rId9"/>
    <p:sldLayoutId id="2147484894" r:id="rId10"/>
    <p:sldLayoutId id="21474848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656A96-211B-4210-A2A9-882795B9C6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3983E-CBE4-4BD3-AA41-D62DF23E65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202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97" r:id="rId1"/>
    <p:sldLayoutId id="2147484898" r:id="rId2"/>
    <p:sldLayoutId id="2147484899" r:id="rId3"/>
    <p:sldLayoutId id="2147484900" r:id="rId4"/>
    <p:sldLayoutId id="2147484901" r:id="rId5"/>
    <p:sldLayoutId id="2147484902" r:id="rId6"/>
    <p:sldLayoutId id="2147484903" r:id="rId7"/>
    <p:sldLayoutId id="2147484904" r:id="rId8"/>
    <p:sldLayoutId id="2147484905" r:id="rId9"/>
    <p:sldLayoutId id="2147484906" r:id="rId10"/>
    <p:sldLayoutId id="21474849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656A96-211B-4210-A2A9-882795B9C6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3983E-CBE4-4BD3-AA41-D62DF23E65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570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09" r:id="rId1"/>
    <p:sldLayoutId id="2147484910" r:id="rId2"/>
    <p:sldLayoutId id="2147484911" r:id="rId3"/>
    <p:sldLayoutId id="2147484912" r:id="rId4"/>
    <p:sldLayoutId id="2147484913" r:id="rId5"/>
    <p:sldLayoutId id="2147484914" r:id="rId6"/>
    <p:sldLayoutId id="2147484915" r:id="rId7"/>
    <p:sldLayoutId id="2147484916" r:id="rId8"/>
    <p:sldLayoutId id="2147484917" r:id="rId9"/>
    <p:sldLayoutId id="2147484918" r:id="rId10"/>
    <p:sldLayoutId id="21474849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656A96-211B-4210-A2A9-882795B9C6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3983E-CBE4-4BD3-AA41-D62DF23E65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875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21" r:id="rId1"/>
    <p:sldLayoutId id="2147484922" r:id="rId2"/>
    <p:sldLayoutId id="2147484923" r:id="rId3"/>
    <p:sldLayoutId id="2147484924" r:id="rId4"/>
    <p:sldLayoutId id="2147484925" r:id="rId5"/>
    <p:sldLayoutId id="2147484926" r:id="rId6"/>
    <p:sldLayoutId id="2147484927" r:id="rId7"/>
    <p:sldLayoutId id="2147484928" r:id="rId8"/>
    <p:sldLayoutId id="2147484929" r:id="rId9"/>
    <p:sldLayoutId id="2147484930" r:id="rId10"/>
    <p:sldLayoutId id="21474849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tmp"/><Relationship Id="rId4" Type="http://schemas.openxmlformats.org/officeDocument/2006/relationships/image" Target="../media/image7.tm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7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88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99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9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810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87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82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83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84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85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865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99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1008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1019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1030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104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105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1063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1074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08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5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1096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5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88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898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909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920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93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94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953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96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4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975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986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6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110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1118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1129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1140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115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116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117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9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1184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1195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95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1206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121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1228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1239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1250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1261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127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9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1283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1294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1305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1316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132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1338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1349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71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138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139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0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1404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1415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1481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1426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143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1448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1459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1470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0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158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1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1591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160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1613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1624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1635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35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1646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165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1668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167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1690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170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0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5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6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7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8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9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0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1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2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6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3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4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7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6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8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9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0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2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3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2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3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4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5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51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6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7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1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2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8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0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34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35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37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38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39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0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40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41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2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43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44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4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57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61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45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590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45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60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469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480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50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54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49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52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55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53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51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568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8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569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53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558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54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525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8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3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4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150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55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6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49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685800"/>
            <a:ext cx="6858000" cy="5181600"/>
          </a:xfrm>
          <a:solidFill>
            <a:srgbClr val="A3FFCD"/>
          </a:solidFill>
        </p:spPr>
        <p:txBody>
          <a:bodyPr>
            <a:normAutofit fontScale="90000"/>
          </a:bodyPr>
          <a:lstStyle/>
          <a:p>
            <a:pPr lvl="0" rtl="1">
              <a:spcBef>
                <a:spcPct val="20000"/>
              </a:spcBef>
            </a:pPr>
            <a:r>
              <a:rPr lang="ar-DZ" sz="3600" b="1" dirty="0" smtClean="0">
                <a:ln w="50800"/>
                <a:solidFill>
                  <a:prstClr val="black">
                    <a:shade val="50000"/>
                  </a:prstClr>
                </a:solidFill>
                <a:latin typeface="Andalus" pitchFamily="18" charset="-78"/>
                <a:cs typeface="Arial"/>
              </a:rPr>
              <a:t/>
            </a:r>
            <a:br>
              <a:rPr lang="ar-DZ" sz="3600" b="1" dirty="0" smtClean="0">
                <a:ln w="50800"/>
                <a:solidFill>
                  <a:prstClr val="black">
                    <a:shade val="50000"/>
                  </a:prstClr>
                </a:solidFill>
                <a:latin typeface="Andalus" pitchFamily="18" charset="-78"/>
                <a:cs typeface="Arial"/>
              </a:rPr>
            </a:br>
            <a:r>
              <a:rPr lang="ar-DZ" sz="3600" b="1" dirty="0" smtClean="0">
                <a:ln w="50800"/>
                <a:solidFill>
                  <a:prstClr val="black">
                    <a:shade val="50000"/>
                  </a:prstClr>
                </a:solidFill>
                <a:latin typeface="Andalus" pitchFamily="18" charset="-78"/>
                <a:cs typeface="Arial"/>
              </a:rPr>
              <a:t>الجمهورية </a:t>
            </a:r>
            <a:r>
              <a:rPr lang="ar-DZ" sz="3600" b="1" dirty="0">
                <a:ln w="50800"/>
                <a:solidFill>
                  <a:prstClr val="black">
                    <a:shade val="50000"/>
                  </a:prstClr>
                </a:solidFill>
                <a:latin typeface="Andalus" pitchFamily="18" charset="-78"/>
                <a:cs typeface="Arial"/>
              </a:rPr>
              <a:t>الجزائرية الديمقراطية الشعبية</a:t>
            </a:r>
            <a:br>
              <a:rPr lang="ar-DZ" sz="3600" b="1" dirty="0">
                <a:ln w="50800"/>
                <a:solidFill>
                  <a:prstClr val="black">
                    <a:shade val="50000"/>
                  </a:prstClr>
                </a:solidFill>
                <a:latin typeface="Andalus" pitchFamily="18" charset="-78"/>
                <a:cs typeface="Arial"/>
              </a:rPr>
            </a:br>
            <a:r>
              <a:rPr lang="ar-DZ" sz="2800" b="1" dirty="0">
                <a:ln w="50800"/>
                <a:solidFill>
                  <a:prstClr val="black">
                    <a:shade val="50000"/>
                  </a:prstClr>
                </a:solidFill>
                <a:latin typeface="Andalus" pitchFamily="18" charset="-78"/>
                <a:cs typeface="Arial"/>
              </a:rPr>
              <a:t>وزارة التعليم العالي و البحث </a:t>
            </a:r>
            <a:r>
              <a:rPr lang="ar-DZ" sz="2800" b="1" dirty="0" smtClean="0">
                <a:ln w="50800"/>
                <a:solidFill>
                  <a:prstClr val="black">
                    <a:shade val="50000"/>
                  </a:prstClr>
                </a:solidFill>
                <a:latin typeface="Andalus" pitchFamily="18" charset="-78"/>
                <a:cs typeface="Arial"/>
              </a:rPr>
              <a:t>العلمي</a:t>
            </a:r>
            <a:r>
              <a:rPr lang="ar-DZ" sz="2800" b="1" dirty="0">
                <a:ln w="50800"/>
                <a:solidFill>
                  <a:prstClr val="black">
                    <a:shade val="50000"/>
                  </a:prstClr>
                </a:solidFill>
                <a:latin typeface="Andalus" pitchFamily="18" charset="-78"/>
                <a:cs typeface="Arial"/>
              </a:rPr>
              <a:t/>
            </a:r>
            <a:br>
              <a:rPr lang="ar-DZ" sz="2800" b="1" dirty="0">
                <a:ln w="50800"/>
                <a:solidFill>
                  <a:prstClr val="black">
                    <a:shade val="50000"/>
                  </a:prstClr>
                </a:solidFill>
                <a:latin typeface="Andalus" pitchFamily="18" charset="-78"/>
                <a:cs typeface="Arial"/>
              </a:rPr>
            </a:br>
            <a:r>
              <a:rPr lang="ar-DZ" sz="3600" b="1" dirty="0" smtClean="0">
                <a:ln w="50800"/>
                <a:solidFill>
                  <a:prstClr val="black">
                    <a:shade val="50000"/>
                  </a:prstClr>
                </a:solidFill>
                <a:latin typeface="Andalus" pitchFamily="18" charset="-78"/>
                <a:ea typeface="+mn-ea"/>
                <a:cs typeface="Arial"/>
              </a:rPr>
              <a:t>مديرية </a:t>
            </a:r>
            <a:r>
              <a:rPr lang="ar-DZ" sz="3600" b="1" dirty="0">
                <a:ln w="50800"/>
                <a:solidFill>
                  <a:prstClr val="black">
                    <a:shade val="50000"/>
                  </a:prstClr>
                </a:solidFill>
                <a:latin typeface="Andalus" pitchFamily="18" charset="-78"/>
                <a:ea typeface="+mn-ea"/>
                <a:cs typeface="Arial"/>
              </a:rPr>
              <a:t>الحياة </a:t>
            </a:r>
            <a:r>
              <a:rPr lang="ar-DZ" sz="3600" b="1" dirty="0" smtClean="0">
                <a:ln w="50800"/>
                <a:solidFill>
                  <a:prstClr val="black">
                    <a:shade val="50000"/>
                  </a:prstClr>
                </a:solidFill>
                <a:latin typeface="Andalus" pitchFamily="18" charset="-78"/>
                <a:ea typeface="+mn-ea"/>
                <a:cs typeface="Arial"/>
              </a:rPr>
              <a:t>الطلابية</a:t>
            </a:r>
            <a:br>
              <a:rPr lang="ar-DZ" sz="3600" b="1" dirty="0" smtClean="0">
                <a:ln w="50800"/>
                <a:solidFill>
                  <a:prstClr val="black">
                    <a:shade val="50000"/>
                  </a:prstClr>
                </a:solidFill>
                <a:latin typeface="Andalus" pitchFamily="18" charset="-78"/>
                <a:ea typeface="+mn-ea"/>
                <a:cs typeface="Arial"/>
              </a:rPr>
            </a:br>
            <a:r>
              <a:rPr lang="ar-DZ" sz="3600" b="1" dirty="0" smtClean="0">
                <a:ln w="50800"/>
                <a:solidFill>
                  <a:prstClr val="black">
                    <a:shade val="50000"/>
                  </a:prstClr>
                </a:solidFill>
                <a:latin typeface="Andalus" pitchFamily="18" charset="-78"/>
                <a:ea typeface="+mn-ea"/>
                <a:cs typeface="Arial"/>
              </a:rPr>
              <a:t/>
            </a:r>
            <a:br>
              <a:rPr lang="ar-DZ" sz="3600" b="1" dirty="0" smtClean="0">
                <a:ln w="50800"/>
                <a:solidFill>
                  <a:prstClr val="black">
                    <a:shade val="50000"/>
                  </a:prstClr>
                </a:solidFill>
                <a:latin typeface="Andalus" pitchFamily="18" charset="-78"/>
                <a:ea typeface="+mn-ea"/>
                <a:cs typeface="Arial"/>
              </a:rPr>
            </a:br>
            <a:r>
              <a:rPr lang="ar-DZ" sz="3600" b="1" dirty="0">
                <a:ln w="50800"/>
                <a:solidFill>
                  <a:prstClr val="black">
                    <a:shade val="50000"/>
                  </a:prstClr>
                </a:solidFill>
                <a:latin typeface="Andalus" pitchFamily="18" charset="-78"/>
                <a:ea typeface="+mn-ea"/>
                <a:cs typeface="Arial"/>
              </a:rPr>
              <a:t/>
            </a:r>
            <a:br>
              <a:rPr lang="ar-DZ" sz="3600" b="1" dirty="0">
                <a:ln w="50800"/>
                <a:solidFill>
                  <a:prstClr val="black">
                    <a:shade val="50000"/>
                  </a:prstClr>
                </a:solidFill>
                <a:latin typeface="Andalus" pitchFamily="18" charset="-78"/>
                <a:ea typeface="+mn-ea"/>
                <a:cs typeface="Arial"/>
              </a:rPr>
            </a:br>
            <a:r>
              <a:rPr lang="ar-DZ" sz="3100" b="1" dirty="0" smtClean="0">
                <a:ln w="50800"/>
                <a:solidFill>
                  <a:prstClr val="black">
                    <a:shade val="50000"/>
                  </a:prstClr>
                </a:solidFill>
                <a:latin typeface="Andalus" pitchFamily="18" charset="-78"/>
                <a:ea typeface="+mn-ea"/>
                <a:cs typeface="Arial"/>
              </a:rPr>
              <a:t>حصيلة التشجير لسنة </a:t>
            </a:r>
            <a:r>
              <a:rPr lang="ar-DZ" sz="2700" b="1" dirty="0" smtClean="0">
                <a:ln w="50800"/>
                <a:solidFill>
                  <a:prstClr val="black">
                    <a:shade val="50000"/>
                  </a:prstClr>
                </a:solidFill>
                <a:latin typeface="Andalus" pitchFamily="18" charset="-78"/>
                <a:ea typeface="+mn-ea"/>
                <a:cs typeface="Arial"/>
              </a:rPr>
              <a:t>2023/2022</a:t>
            </a:r>
            <a:r>
              <a:rPr lang="ar-DZ" sz="3100" b="1" dirty="0" smtClean="0">
                <a:ln w="50800"/>
                <a:solidFill>
                  <a:prstClr val="black">
                    <a:shade val="50000"/>
                  </a:prstClr>
                </a:solidFill>
                <a:latin typeface="Andalus" pitchFamily="18" charset="-78"/>
                <a:ea typeface="+mn-ea"/>
                <a:cs typeface="Arial"/>
              </a:rPr>
              <a:t/>
            </a:r>
            <a:br>
              <a:rPr lang="ar-DZ" sz="3100" b="1" dirty="0" smtClean="0">
                <a:ln w="50800"/>
                <a:solidFill>
                  <a:prstClr val="black">
                    <a:shade val="50000"/>
                  </a:prstClr>
                </a:solidFill>
                <a:latin typeface="Andalus" pitchFamily="18" charset="-78"/>
                <a:ea typeface="+mn-ea"/>
                <a:cs typeface="Arial"/>
              </a:rPr>
            </a:br>
            <a:r>
              <a:rPr lang="ar-DZ" sz="3100" b="1" dirty="0" smtClean="0">
                <a:ln w="50800"/>
                <a:solidFill>
                  <a:prstClr val="black">
                    <a:shade val="50000"/>
                  </a:prstClr>
                </a:solidFill>
                <a:latin typeface="Andalus" pitchFamily="18" charset="-78"/>
                <a:ea typeface="+mn-ea"/>
                <a:cs typeface="Arial"/>
              </a:rPr>
              <a:t>للمؤسسات البيداغوجية والخدماتية</a:t>
            </a:r>
            <a:r>
              <a:rPr lang="ar-DZ" sz="3600" b="1" dirty="0" smtClean="0">
                <a:ln w="50800"/>
                <a:solidFill>
                  <a:prstClr val="black">
                    <a:shade val="50000"/>
                  </a:prstClr>
                </a:solidFill>
                <a:latin typeface="Andalus" pitchFamily="18" charset="-78"/>
                <a:ea typeface="+mn-ea"/>
                <a:cs typeface="Arial"/>
              </a:rPr>
              <a:t/>
            </a:r>
            <a:br>
              <a:rPr lang="ar-DZ" sz="3600" b="1" dirty="0" smtClean="0">
                <a:ln w="50800"/>
                <a:solidFill>
                  <a:prstClr val="black">
                    <a:shade val="50000"/>
                  </a:prstClr>
                </a:solidFill>
                <a:latin typeface="Andalus" pitchFamily="18" charset="-78"/>
                <a:ea typeface="+mn-ea"/>
                <a:cs typeface="Arial"/>
              </a:rPr>
            </a:br>
            <a:r>
              <a:rPr lang="en-US" sz="3100" dirty="0">
                <a:solidFill>
                  <a:srgbClr val="465E9C"/>
                </a:solidFill>
                <a:latin typeface="Franklin Gothic Book"/>
                <a:ea typeface="+mn-ea"/>
                <a:cs typeface="+mn-cs"/>
              </a:rPr>
              <a:t/>
            </a:r>
            <a:br>
              <a:rPr lang="en-US" sz="3100" dirty="0">
                <a:solidFill>
                  <a:srgbClr val="465E9C"/>
                </a:solidFill>
                <a:latin typeface="Franklin Gothic Book"/>
                <a:ea typeface="+mn-ea"/>
                <a:cs typeface="+mn-cs"/>
              </a:rPr>
            </a:br>
            <a:r>
              <a:rPr lang="ar-DZ" sz="2400" dirty="0" smtClean="0">
                <a:solidFill>
                  <a:srgbClr val="465E9C"/>
                </a:solidFill>
                <a:latin typeface="Franklin Gothic Book"/>
                <a:ea typeface="+mn-ea"/>
                <a:cs typeface="+mn-cs"/>
              </a:rPr>
              <a:t/>
            </a:r>
            <a:br>
              <a:rPr lang="ar-DZ" sz="2400" dirty="0" smtClean="0">
                <a:solidFill>
                  <a:srgbClr val="465E9C"/>
                </a:solidFill>
                <a:latin typeface="Franklin Gothic Book"/>
                <a:ea typeface="+mn-ea"/>
                <a:cs typeface="+mn-cs"/>
              </a:rPr>
            </a:br>
            <a:r>
              <a:rPr lang="ar-DZ" sz="2400" dirty="0" smtClean="0">
                <a:solidFill>
                  <a:srgbClr val="465E9C"/>
                </a:solidFill>
                <a:latin typeface="Franklin Gothic Book"/>
                <a:ea typeface="+mn-ea"/>
                <a:cs typeface="+mn-cs"/>
              </a:rPr>
              <a:t/>
            </a:r>
            <a:br>
              <a:rPr lang="ar-DZ" sz="2400" dirty="0" smtClean="0">
                <a:solidFill>
                  <a:srgbClr val="465E9C"/>
                </a:solidFill>
                <a:latin typeface="Franklin Gothic Book"/>
                <a:ea typeface="+mn-ea"/>
                <a:cs typeface="+mn-cs"/>
              </a:rPr>
            </a:br>
            <a:endParaRPr lang="en-US" dirty="0"/>
          </a:p>
        </p:txBody>
      </p:sp>
      <p:pic>
        <p:nvPicPr>
          <p:cNvPr id="3" name="Imag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566862"/>
            <a:ext cx="1371600" cy="2438400"/>
          </a:xfrm>
          <a:prstGeom prst="rect">
            <a:avLst/>
          </a:prstGeom>
        </p:spPr>
      </p:pic>
      <p:pic>
        <p:nvPicPr>
          <p:cNvPr id="4" name="Imag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028" y="1524000"/>
            <a:ext cx="1295400" cy="2481262"/>
          </a:xfrm>
          <a:prstGeom prst="rect">
            <a:avLst/>
          </a:prstGeom>
        </p:spPr>
      </p:pic>
      <p:pic>
        <p:nvPicPr>
          <p:cNvPr id="1026" name="Picture 2" descr="C:\Users\anissa\Desktop\التشجير\امال\73349368_112921696832727_8185400323993501696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222975"/>
            <a:ext cx="2590800" cy="1579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/>
          <p:cNvPicPr/>
          <p:nvPr/>
        </p:nvPicPr>
        <p:blipFill>
          <a:blip r:embed="rId4"/>
          <a:stretch>
            <a:fillRect/>
          </a:stretch>
        </p:blipFill>
        <p:spPr>
          <a:xfrm>
            <a:off x="6019800" y="4222976"/>
            <a:ext cx="1992086" cy="1590675"/>
          </a:xfrm>
          <a:prstGeom prst="rect">
            <a:avLst/>
          </a:prstGeom>
        </p:spPr>
      </p:pic>
      <p:pic>
        <p:nvPicPr>
          <p:cNvPr id="7" name="Image 6"/>
          <p:cNvPicPr/>
          <p:nvPr/>
        </p:nvPicPr>
        <p:blipFill>
          <a:blip r:embed="rId5"/>
          <a:stretch>
            <a:fillRect/>
          </a:stretch>
        </p:blipFill>
        <p:spPr>
          <a:xfrm>
            <a:off x="1143000" y="4244249"/>
            <a:ext cx="2286000" cy="156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00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62001" y="817582"/>
            <a:ext cx="7620000" cy="1316018"/>
          </a:xfrm>
          <a:solidFill>
            <a:srgbClr val="A3FFCD"/>
          </a:solidFill>
        </p:spPr>
        <p:txBody>
          <a:bodyPr>
            <a:normAutofit/>
          </a:bodyPr>
          <a:lstStyle/>
          <a:p>
            <a:r>
              <a:rPr lang="ar-DZ" sz="7200" b="1" dirty="0" smtClean="0">
                <a:solidFill>
                  <a:srgbClr val="7030A0"/>
                </a:solidFill>
                <a:latin typeface="Arabic Typesetting" pitchFamily="66" charset="-78"/>
                <a:cs typeface="Arabic Typesetting" pitchFamily="66" charset="-78"/>
              </a:rPr>
              <a:t>جامعة تسمسيلت</a:t>
            </a:r>
            <a:endParaRPr lang="en-US" sz="7200" b="1" dirty="0">
              <a:solidFill>
                <a:srgbClr val="7030A0"/>
              </a:solidFill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5800" y="2119256"/>
            <a:ext cx="7696200" cy="4129143"/>
          </a:xfrm>
          <a:solidFill>
            <a:srgbClr val="A3FFCD"/>
          </a:solidFill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ar-DZ" sz="6000" dirty="0" smtClean="0">
                <a:latin typeface="Arabic Typesetting" pitchFamily="66" charset="-78"/>
                <a:cs typeface="Arabic Typesetting" pitchFamily="66" charset="-78"/>
              </a:rPr>
              <a:t>عملية الغرس داخل الجامعة وخارج   الجامعة باشراك </a:t>
            </a:r>
            <a:r>
              <a:rPr lang="ar-DZ" sz="6000" dirty="0">
                <a:latin typeface="Arabic Typesetting" pitchFamily="66" charset="-78"/>
                <a:cs typeface="Arabic Typesetting" pitchFamily="66" charset="-78"/>
              </a:rPr>
              <a:t>الوفود الرياضية المشاركة في رياضة المشي في </a:t>
            </a:r>
            <a:r>
              <a:rPr lang="ar-DZ" sz="6000" dirty="0" smtClean="0">
                <a:latin typeface="Arabic Typesetting" pitchFamily="66" charset="-78"/>
                <a:cs typeface="Arabic Typesetting" pitchFamily="66" charset="-78"/>
              </a:rPr>
              <a:t>الجبال و بإشراف محافظة الغابات على عملية التشجير.</a:t>
            </a:r>
            <a:endParaRPr lang="en-US" sz="6000" dirty="0">
              <a:latin typeface="Arabic Typesetting" pitchFamily="66" charset="-78"/>
              <a:cs typeface="Arabic Typesetting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6057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7926743_432370135753139_829275635783057019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950" y="0"/>
            <a:ext cx="3086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989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7753499_432370059086480_1900170727740562641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950" y="0"/>
            <a:ext cx="3086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017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7622677_432369625753190_483540985761483923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950" y="0"/>
            <a:ext cx="3086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992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28600" y="381000"/>
            <a:ext cx="861060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DZ" sz="6000" dirty="0">
                <a:solidFill>
                  <a:srgbClr val="7030A0"/>
                </a:solidFill>
                <a:latin typeface="Arabic Typesetting" pitchFamily="66" charset="-78"/>
                <a:cs typeface="Arabic Typesetting" pitchFamily="66" charset="-78"/>
              </a:rPr>
              <a:t>المدينة الجامعية البليدة</a:t>
            </a:r>
          </a:p>
          <a:p>
            <a:pPr algn="r" rtl="1"/>
            <a:endParaRPr lang="ar-DZ" dirty="0" smtClean="0"/>
          </a:p>
          <a:p>
            <a:pPr algn="just" rtl="1"/>
            <a:r>
              <a:rPr lang="ar-DZ" sz="4000" dirty="0" smtClean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عملية التشجير</a:t>
            </a:r>
            <a:r>
              <a:rPr lang="ar-DZ" sz="3200" dirty="0" smtClean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 </a:t>
            </a:r>
            <a:r>
              <a:rPr lang="ar-DZ" sz="4000" dirty="0" smtClean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على </a:t>
            </a:r>
            <a:r>
              <a:rPr lang="ar-DZ" sz="4000" dirty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مستوى جامعة البليدة ومديرية الخدمات البليدة </a:t>
            </a:r>
            <a:r>
              <a:rPr lang="ar-DZ" sz="4000" dirty="0" smtClean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العفرون باشراف اطاراتها وباشراك الكشافة </a:t>
            </a:r>
            <a:r>
              <a:rPr lang="ar-DZ" sz="4000" dirty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الاسلامية الجزائرية والنادي العلمي شعلة الاعلام الأحرار ونادي سفراء الاعلام والاتحاد العام للطلبة الجزائريين وتجمع الطلبة الجزائريين لجنة المصلى، وبمساهمة </a:t>
            </a:r>
            <a:r>
              <a:rPr lang="ar-DZ" sz="4000" dirty="0" smtClean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الجمعية </a:t>
            </a:r>
            <a:r>
              <a:rPr lang="ar-DZ" sz="4000" dirty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الوطنية لتطوير الخروب </a:t>
            </a:r>
            <a:r>
              <a:rPr lang="ar-DZ" sz="4000" dirty="0" smtClean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بالتنسيق مع </a:t>
            </a:r>
            <a:r>
              <a:rPr lang="ar-DZ" sz="4000" dirty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محافظة الغابات لولاية </a:t>
            </a:r>
            <a:r>
              <a:rPr lang="ar-DZ" sz="4000" dirty="0" smtClean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البليدة، مع </a:t>
            </a:r>
            <a:r>
              <a:rPr lang="ar-DZ" sz="4000" dirty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تنظيم معرض تحسيسي حول أهمية المساحات الخضراء </a:t>
            </a:r>
            <a:r>
              <a:rPr lang="ar-DZ" sz="4000" dirty="0" smtClean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حافظة </a:t>
            </a:r>
            <a:r>
              <a:rPr lang="ar-DZ" sz="4000" dirty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الغابات  </a:t>
            </a:r>
            <a:r>
              <a:rPr lang="ar-DZ" sz="4000" dirty="0" smtClean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البليدة.</a:t>
            </a:r>
            <a:endParaRPr lang="ar-DZ" sz="4000" dirty="0">
              <a:solidFill>
                <a:prstClr val="black"/>
              </a:solidFill>
              <a:latin typeface="Arabic Typesetting" pitchFamily="66" charset="-78"/>
              <a:cs typeface="Arabic Typesetting" pitchFamily="66" charset="-78"/>
            </a:endParaRPr>
          </a:p>
          <a:p>
            <a:pPr algn="just" rtl="1"/>
            <a:endParaRPr lang="ar-DZ" dirty="0"/>
          </a:p>
          <a:p>
            <a:pPr algn="just" rt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45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77568847_3182542798694016_4817497310227327131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204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77562826_3182545045360458_3331109796700178180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258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77457733_3182540665360896_2589320161834934263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272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77562826_3182545045360458_3331109796700178180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147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77579677_3182544155360547_1958113705526216295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527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77580175_3182544065360556_2674268199346582922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47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6132948_502505478577826_8406282543116118359_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663" y="0"/>
            <a:ext cx="51466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011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77662524_3182542522027377_2551464843386678298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919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8570799_1660103591061524_8446566636460701315_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716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9331333_1323799065049565_2176427638652774352_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067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9520860_481322333924361_6574334513836533998_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356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9521459_1588525141607666_3768581435706846679_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268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9636806_2969512363357030_6039981648551283509_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790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9893642_709317380792012_6213523667027693069_n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647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20058290_512183267373834_6466197966008841976_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817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20541406_569779241637905_857265009031212517_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125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20058530_5857920834263967_3134817370450137976_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287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6676694_502505311911176_2137124821734900677_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663" y="0"/>
            <a:ext cx="51466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210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20252242_1240812273172845_568835234550188137_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322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28600" y="609600"/>
            <a:ext cx="86868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DZ" sz="6000" dirty="0">
                <a:solidFill>
                  <a:srgbClr val="7030A0"/>
                </a:solidFill>
                <a:latin typeface="Arabic Typesetting" pitchFamily="66" charset="-78"/>
                <a:cs typeface="Arabic Typesetting" pitchFamily="66" charset="-78"/>
              </a:rPr>
              <a:t>مديرية الخدمات الجامعية جيجل</a:t>
            </a:r>
          </a:p>
          <a:p>
            <a:pPr algn="r" rtl="1"/>
            <a:r>
              <a:rPr lang="ar-DZ" sz="4800" dirty="0" smtClean="0">
                <a:latin typeface="Arabic Typesetting" pitchFamily="66" charset="-78"/>
                <a:cs typeface="Arabic Typesetting" pitchFamily="66" charset="-78"/>
              </a:rPr>
              <a:t>تمت عملية الغرس على مستوي الإقامات الجامعية </a:t>
            </a:r>
            <a:r>
              <a:rPr lang="ar-DZ" sz="4800" dirty="0">
                <a:latin typeface="Arabic Typesetting" pitchFamily="66" charset="-78"/>
                <a:cs typeface="Arabic Typesetting" pitchFamily="66" charset="-78"/>
              </a:rPr>
              <a:t>تحت اشراف مدير </a:t>
            </a:r>
            <a:r>
              <a:rPr lang="ar-DZ" sz="4800" dirty="0" smtClean="0">
                <a:latin typeface="Arabic Typesetting" pitchFamily="66" charset="-78"/>
                <a:cs typeface="Arabic Typesetting" pitchFamily="66" charset="-78"/>
              </a:rPr>
              <a:t>الخدمات الجامعية  </a:t>
            </a:r>
            <a:r>
              <a:rPr lang="ar-DZ" sz="4800" dirty="0">
                <a:latin typeface="Arabic Typesetting" pitchFamily="66" charset="-78"/>
                <a:cs typeface="Arabic Typesetting" pitchFamily="66" charset="-78"/>
              </a:rPr>
              <a:t>بالتنسيق مع مصالح محافظة </a:t>
            </a:r>
            <a:r>
              <a:rPr lang="ar-DZ" sz="4800" dirty="0" smtClean="0">
                <a:latin typeface="Arabic Typesetting" pitchFamily="66" charset="-78"/>
                <a:cs typeface="Arabic Typesetting" pitchFamily="66" charset="-78"/>
              </a:rPr>
              <a:t>الغابات، و إشراك </a:t>
            </a:r>
            <a:r>
              <a:rPr lang="ar-DZ" sz="4800" dirty="0">
                <a:latin typeface="Arabic Typesetting" pitchFamily="66" charset="-78"/>
                <a:cs typeface="Arabic Typesetting" pitchFamily="66" charset="-78"/>
              </a:rPr>
              <a:t>التنظيمات الطلابية، جمعية الرؤية لترقية الشباب وحماية الطفولة النادي الإيكولوجي </a:t>
            </a:r>
            <a:r>
              <a:rPr lang="ar-DZ" sz="4800" dirty="0" smtClean="0">
                <a:latin typeface="Arabic Typesetting" pitchFamily="66" charset="-78"/>
                <a:cs typeface="Arabic Typesetting" pitchFamily="66" charset="-78"/>
              </a:rPr>
              <a:t>للإقامة، </a:t>
            </a:r>
            <a:r>
              <a:rPr lang="ar-DZ" sz="4800" dirty="0">
                <a:latin typeface="Arabic Typesetting" pitchFamily="66" charset="-78"/>
                <a:cs typeface="Arabic Typesetting" pitchFamily="66" charset="-78"/>
              </a:rPr>
              <a:t>عمال الإقامة طالبات وطلبة الإقامات، مع تنظيم يوم تحسيسي توعوي حول طرق حماية البيئة والحفاظ على الفضاءات </a:t>
            </a:r>
            <a:r>
              <a:rPr lang="ar-DZ" sz="4800" dirty="0" smtClean="0">
                <a:latin typeface="Arabic Typesetting" pitchFamily="66" charset="-78"/>
                <a:cs typeface="Arabic Typesetting" pitchFamily="66" charset="-78"/>
              </a:rPr>
              <a:t>الخضراء.</a:t>
            </a:r>
            <a:endParaRPr lang="ar-DZ" sz="4800" dirty="0">
              <a:latin typeface="Arabic Typesetting" pitchFamily="66" charset="-78"/>
              <a:cs typeface="Arabic Typesetting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8376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6817103_1089286158426118_8016835456398992564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49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6803882_1089285701759497_1278879210376655343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472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6808970_1089286805092720_8063059518039320093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755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6827015_1089283431759724_8718124449566815624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096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6936828_1089281171759950_1409423891994491685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682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6937737_1089286255092775_2838490725589482538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608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6945740_1089283568426377_1670883627936715273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277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6948537_1089281091759958_919154065728179310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356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6536547_502505015244539_5097238329990359274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387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6962813_1089280068426727_3001032575567894045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1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7082932_1089280545093346_2551348117460919200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645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04800" y="381000"/>
            <a:ext cx="85344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DZ" sz="6000" b="1" dirty="0">
                <a:solidFill>
                  <a:srgbClr val="7030A0"/>
                </a:solidFill>
                <a:latin typeface="Arabic Typesetting" pitchFamily="66" charset="-78"/>
                <a:cs typeface="Arabic Typesetting" pitchFamily="66" charset="-78"/>
              </a:rPr>
              <a:t>المدينة الجامعية سطيف</a:t>
            </a:r>
          </a:p>
          <a:p>
            <a:pPr lvl="0" algn="r" rtl="1"/>
            <a:r>
              <a:rPr lang="ar-DZ" dirty="0" smtClean="0"/>
              <a:t> </a:t>
            </a:r>
            <a:r>
              <a:rPr lang="ar-DZ" sz="4000" dirty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 </a:t>
            </a:r>
            <a:r>
              <a:rPr lang="ar-DZ" sz="4000" dirty="0" smtClean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  غرس</a:t>
            </a:r>
            <a:r>
              <a:rPr lang="ar-DZ" sz="3200" dirty="0" smtClean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 </a:t>
            </a:r>
            <a:r>
              <a:rPr lang="ar-DZ" sz="3600" b="1" dirty="0" smtClean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واسعة </a:t>
            </a:r>
            <a:r>
              <a:rPr lang="ar-DZ" sz="4000" dirty="0" smtClean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على </a:t>
            </a:r>
            <a:r>
              <a:rPr lang="ar-DZ" sz="4000" dirty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مستوى جامعة </a:t>
            </a:r>
            <a:r>
              <a:rPr lang="ar-DZ" sz="4000" dirty="0" smtClean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محمد لمين دباغين سطيف </a:t>
            </a:r>
            <a:r>
              <a:rPr lang="ar-DZ" sz="3600" b="1" dirty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02 </a:t>
            </a:r>
            <a:r>
              <a:rPr lang="ar-DZ" sz="4000" dirty="0" smtClean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و المدرسة العليا للأساتذة وكذا مديرية </a:t>
            </a:r>
            <a:r>
              <a:rPr lang="ar-DZ" sz="4000" dirty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الخدمات </a:t>
            </a:r>
            <a:r>
              <a:rPr lang="ar-DZ" sz="4000" dirty="0" smtClean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الجامعية الهضاب باشراف </a:t>
            </a:r>
            <a:r>
              <a:rPr lang="ar-DZ" sz="4000" dirty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اطاراتها </a:t>
            </a:r>
            <a:r>
              <a:rPr lang="ar-DZ" sz="4000" dirty="0" smtClean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وموظفيها </a:t>
            </a:r>
            <a:r>
              <a:rPr lang="ar-DZ" sz="4000" dirty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وعمال المديرية الفرعية للوسائل </a:t>
            </a:r>
            <a:r>
              <a:rPr lang="ar-DZ" sz="4000" dirty="0" smtClean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و الصيانة، وباشراك النادي </a:t>
            </a:r>
            <a:r>
              <a:rPr lang="ar-DZ" sz="4000" dirty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الأخضر وعلوم الأرض </a:t>
            </a:r>
            <a:r>
              <a:rPr lang="ar-DZ" sz="4000" dirty="0" smtClean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التابع </a:t>
            </a:r>
            <a:r>
              <a:rPr lang="ar-DZ" sz="4000" dirty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للمدرسة وجمعية الوفاء لمرضى سرطان الثدي لبلدية العلمة ، والهلال الأحمر </a:t>
            </a:r>
            <a:r>
              <a:rPr lang="ar-DZ" sz="4000" dirty="0" smtClean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الجزائري مع </a:t>
            </a:r>
            <a:r>
              <a:rPr lang="ar-DZ" sz="4000" dirty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افتتاح فضاء أخضر يسيره النادي الأخضر ، </a:t>
            </a:r>
            <a:r>
              <a:rPr lang="ar-DZ" sz="4000" dirty="0" smtClean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في عملية الغرس بالتنسيق مع مصالح الغابات العلمة و </a:t>
            </a:r>
            <a:r>
              <a:rPr lang="ar-DZ" sz="4000" dirty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الشركات الخاصة </a:t>
            </a:r>
            <a:r>
              <a:rPr lang="ar-DZ" sz="4000" dirty="0" smtClean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مع حملة تحسيسية </a:t>
            </a:r>
            <a:r>
              <a:rPr lang="ar-DZ" sz="4000" dirty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حول البيئة </a:t>
            </a:r>
            <a:r>
              <a:rPr lang="ar-DZ" sz="4000" dirty="0" smtClean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94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9640149_913667600043483_1953580952431225911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12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20250235_861784608189156_2489963264754640607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619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9852953_1376600586442847_5235458868439971957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307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20388375_5646424232061567_2884356837385647602_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775" y="0"/>
            <a:ext cx="30908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104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9289222_700502431676512_3104703595744141962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8425"/>
            <a:ext cx="9144000" cy="4121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722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9731164_548278150235211_8493954522147500578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032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8648544_1190953411858472_7749889247556099913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8425"/>
            <a:ext cx="9144000" cy="4121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541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5420878_498328505662190_7684899493013946775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075"/>
            <a:ext cx="9144000" cy="5148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559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9180590_2450669878423189_4993438351343975602_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1" y="152400"/>
            <a:ext cx="5943600" cy="647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578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20706673_701244601625708_1106715583722374829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588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18457" y="609600"/>
            <a:ext cx="79248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just" rtl="1">
              <a:defRPr sz="480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defRPr>
            </a:lvl1pPr>
          </a:lstStyle>
          <a:p>
            <a:pPr lvl="0" algn="ctr"/>
            <a:r>
              <a:rPr lang="ar-DZ" sz="6000" dirty="0">
                <a:solidFill>
                  <a:srgbClr val="7030A0"/>
                </a:solidFill>
              </a:rPr>
              <a:t>المدرسة العليا للأساتذة ورقلة</a:t>
            </a:r>
          </a:p>
          <a:p>
            <a:pPr lvl="0" algn="r"/>
            <a:r>
              <a:rPr lang="ar-DZ" dirty="0" smtClean="0"/>
              <a:t>تمت حملة التشجير على </a:t>
            </a:r>
            <a:r>
              <a:rPr lang="ar-DZ" dirty="0"/>
              <a:t>مستوى المدرسة العليا </a:t>
            </a:r>
            <a:r>
              <a:rPr lang="ar-DZ" dirty="0" smtClean="0"/>
              <a:t>للأساتذة </a:t>
            </a:r>
            <a:r>
              <a:rPr lang="ar-DZ" dirty="0"/>
              <a:t>ورقلة بإشراف مدير المدرسة </a:t>
            </a:r>
            <a:r>
              <a:rPr lang="ar-DZ" dirty="0" smtClean="0"/>
              <a:t> واطاراتها  وباشراك </a:t>
            </a:r>
            <a:r>
              <a:rPr lang="ar-DZ" dirty="0"/>
              <a:t>النوادي : النادي </a:t>
            </a:r>
            <a:r>
              <a:rPr lang="ar-DZ" dirty="0" smtClean="0"/>
              <a:t>الأخضر </a:t>
            </a:r>
            <a:r>
              <a:rPr lang="ar-DZ" dirty="0"/>
              <a:t>ونادي العلوم الطبيعة </a:t>
            </a:r>
            <a:r>
              <a:rPr lang="ar-DZ" dirty="0" smtClean="0"/>
              <a:t> في عملية الغرس.</a:t>
            </a:r>
            <a:endParaRPr lang="ar-DZ" dirty="0"/>
          </a:p>
          <a:p>
            <a:endParaRPr lang="ar-D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20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5737494_469802021925314_1910075986263135281_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458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5653400_469801795258670_8012076440492029892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98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5751086_469802145258635_4156981803199333027_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013" y="0"/>
            <a:ext cx="38639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263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5949199_469812875257562_9179977667645134772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19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5959564_469802121925304_8326467546307510437_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013" y="0"/>
            <a:ext cx="38639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635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6112315_469801698592013_1134559205451695645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088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6206413_469801631925353_84879909475958352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963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6097812_499355988892775_3863875531746587836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638"/>
            <a:ext cx="9144000" cy="6054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699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6254078_469801615258688_6577654542172664792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6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6283974_469800611925455_8527887669650598373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264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6279674_469800545258795_2435824175883335420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620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6127269_469801648592018_2428057599031379083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133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6104288_469802428591940_3369675488630954374_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8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293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5651382_469802281925288_5421324224352800521_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8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824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5615222_469801498592033_5076613554855401729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6700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52400" y="609600"/>
            <a:ext cx="8490857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just" rtl="1">
              <a:defRPr sz="480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defRPr>
            </a:lvl1pPr>
          </a:lstStyle>
          <a:p>
            <a:pPr lvl="0" algn="ctr"/>
            <a:r>
              <a:rPr lang="ar-DZ" sz="6000" dirty="0" smtClean="0">
                <a:solidFill>
                  <a:srgbClr val="7030A0"/>
                </a:solidFill>
              </a:rPr>
              <a:t>جامعة غليزان</a:t>
            </a:r>
            <a:endParaRPr lang="ar-DZ" sz="6000" dirty="0">
              <a:solidFill>
                <a:srgbClr val="7030A0"/>
              </a:solidFill>
            </a:endParaRPr>
          </a:p>
          <a:p>
            <a:pPr lvl="0" algn="r"/>
            <a:r>
              <a:rPr lang="ar-DZ" dirty="0" smtClean="0"/>
              <a:t>تمت عملية غرس الأشجار على مستوى جامعة غليزان بإشراف المدير الفرعي للنشاطات وباشراك  الأسرة  الجامعية والنوادي العلمية: نادي كفاءة وعلي منجلي للحقوقيين، وطلبة قسم التاريخ والحقوق ومنظمة الصوت ونادي الوطني للطلبة الجزائريين و</a:t>
            </a:r>
            <a:r>
              <a:rPr lang="en-US" dirty="0" smtClean="0"/>
              <a:t>Genitech</a:t>
            </a:r>
            <a:r>
              <a:rPr lang="ar-DZ" dirty="0" smtClean="0"/>
              <a:t>شباب المستقبل، نادي النجوم </a:t>
            </a:r>
            <a:r>
              <a:rPr lang="fr-FR" dirty="0" smtClean="0"/>
              <a:t>TECHIDEIA</a:t>
            </a:r>
            <a:endParaRPr lang="ar-DZ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2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2881161_219309457096055_1847621950237790249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075"/>
            <a:ext cx="9144000" cy="5148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545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2908520_219312187095782_6148317152514676016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075"/>
            <a:ext cx="9144000" cy="5148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788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6271451_498390292322678_403756163117688190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2488"/>
            <a:ext cx="9144000" cy="5153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655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3036853_219312213762446_2519572406481492262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075"/>
            <a:ext cx="9144000" cy="5148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987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7850469_215491990899931_6949141179353049261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246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37022328_615595483718052_8039894547396126297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144000" cy="5029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528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36166763_2815846731880996_2833952921620244657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075"/>
            <a:ext cx="9144000" cy="5148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216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36503931_3099612156998332_1587279235185179006_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38" y="0"/>
            <a:ext cx="69675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768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36674959_921980205581376_6442453561064514603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9988"/>
            <a:ext cx="9144000" cy="4518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900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36687515_946863393339813_5802664191768493777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388" y="0"/>
            <a:ext cx="3449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698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37399387_148362404532272_2100601704990741616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038"/>
            <a:ext cx="9144000" cy="60023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811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52400" y="609600"/>
            <a:ext cx="8490857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just" rtl="1">
              <a:defRPr sz="480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defRPr>
            </a:lvl1pPr>
          </a:lstStyle>
          <a:p>
            <a:pPr lvl="0" algn="ctr"/>
            <a:r>
              <a:rPr lang="ar-DZ" sz="6000" dirty="0" smtClean="0">
                <a:solidFill>
                  <a:srgbClr val="7030A0"/>
                </a:solidFill>
              </a:rPr>
              <a:t>المركز الجامعي النعامة</a:t>
            </a:r>
            <a:endParaRPr lang="ar-DZ" sz="6000" dirty="0">
              <a:solidFill>
                <a:srgbClr val="7030A0"/>
              </a:solidFill>
            </a:endParaRPr>
          </a:p>
          <a:p>
            <a:pPr lvl="0" algn="r"/>
            <a:r>
              <a:rPr lang="ar-DZ" sz="4400" dirty="0" smtClean="0"/>
              <a:t>تمت عملية غرس الأشجار على مستوى </a:t>
            </a:r>
            <a:r>
              <a:rPr lang="ar-DZ" sz="4400" dirty="0" smtClean="0"/>
              <a:t>المركز الجامعية النعامة بإشراف  إ</a:t>
            </a:r>
            <a:r>
              <a:rPr lang="ar-DZ" sz="4400" dirty="0" smtClean="0"/>
              <a:t>طارات وموظفين ومشاركة الكشافة </a:t>
            </a:r>
            <a:r>
              <a:rPr lang="ar-DZ" sz="4400" dirty="0"/>
              <a:t>الجزائرية الإسلامية، الهلال الأحمر الجزائري</a:t>
            </a:r>
            <a:r>
              <a:rPr lang="ar-DZ" sz="4400" dirty="0" smtClean="0"/>
              <a:t>، المنظمة </a:t>
            </a:r>
            <a:r>
              <a:rPr lang="ar-DZ" sz="4400" dirty="0"/>
              <a:t>الوطنية للبيئة والمواطنة، النادي العلمي لقسم علوم الطبيعة والحياة، النادي الإعلامي الصاعد، نادي البناء والعمران، </a:t>
            </a:r>
            <a:r>
              <a:rPr lang="ar-DZ" sz="4400" dirty="0" smtClean="0"/>
              <a:t>بالمنظمة </a:t>
            </a:r>
            <a:r>
              <a:rPr lang="ar-DZ" sz="4400" dirty="0"/>
              <a:t>الطلابية الجزائرية </a:t>
            </a:r>
            <a:r>
              <a:rPr lang="ar-DZ" sz="4400" dirty="0" smtClean="0"/>
              <a:t>الحرة  بالتنسيق مع مصالح الغابات ،كما تخللتها حملة </a:t>
            </a:r>
            <a:r>
              <a:rPr lang="ar-DZ" sz="4400" dirty="0"/>
              <a:t>تحسيسية وتوعوية بمناسبة </a:t>
            </a:r>
            <a:r>
              <a:rPr lang="ar-DZ" sz="4400" dirty="0" err="1"/>
              <a:t>الإحتفال</a:t>
            </a:r>
            <a:r>
              <a:rPr lang="ar-DZ" sz="4400" dirty="0"/>
              <a:t> باليوم العالمي للشجرة المصادف 21مارس 2023</a:t>
            </a:r>
            <a:endParaRPr lang="ar-DZ" sz="44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13086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357ab34-0218-47b5-8d25-f1730eb8388c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49758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5758266_499357265559314_341210022074801024_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460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bc9a9d7b-cc3c-4776-b9d2-083591b5ca3d(1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4268441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37389458_903019460912426_5941829011760113991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4762333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37376846_570900375015141_2715234169353936307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3268654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37149082_179668721525955_8357391116613048795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4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6018476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37033670_749337730099307_8475973004666668650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8715202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52400" y="609600"/>
            <a:ext cx="849085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just" rtl="1">
              <a:defRPr sz="480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defRPr>
            </a:lvl1pPr>
          </a:lstStyle>
          <a:p>
            <a:pPr lvl="0" algn="ctr"/>
            <a:r>
              <a:rPr lang="ar-DZ" sz="6000" dirty="0" smtClean="0">
                <a:solidFill>
                  <a:srgbClr val="7030A0"/>
                </a:solidFill>
              </a:rPr>
              <a:t>المركز الجامعي إليزي</a:t>
            </a:r>
            <a:endParaRPr lang="ar-DZ" sz="6000" dirty="0">
              <a:solidFill>
                <a:srgbClr val="7030A0"/>
              </a:solidFill>
            </a:endParaRPr>
          </a:p>
          <a:p>
            <a:pPr lvl="0" algn="r"/>
            <a:r>
              <a:rPr lang="ar-DZ" dirty="0" smtClean="0"/>
              <a:t>تمت عملية غرس الأشجار على مستوى </a:t>
            </a:r>
            <a:r>
              <a:rPr lang="ar-DZ" dirty="0" smtClean="0"/>
              <a:t>المركز الجامعية إليزي بإشراف  إ</a:t>
            </a:r>
            <a:r>
              <a:rPr lang="ar-DZ" dirty="0" smtClean="0"/>
              <a:t>طارات وموظفين ومشاركة النادي </a:t>
            </a:r>
            <a:r>
              <a:rPr lang="ar-DZ" dirty="0"/>
              <a:t>العلمي لقسم علوم الطبيعة والحياة ونادي الإعلامي الصاعد </a:t>
            </a:r>
            <a:r>
              <a:rPr lang="ar-DZ" dirty="0" smtClean="0"/>
              <a:t>وبالتنسيق مع مصالح الغابات  لولاية اليزي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982545145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B_IMG_16801993855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8228474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B_IMG_16801993942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7828784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B_IMG_16801994157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4184695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B_IMG_16802001339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83705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5416931_498393875655653_3815261714590487440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91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B_IMG_16802001437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3100897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B_IMG_16802001493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70821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57200" y="685800"/>
            <a:ext cx="83820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DZ" sz="8800" b="1" dirty="0" smtClean="0">
                <a:solidFill>
                  <a:srgbClr val="7030A0"/>
                </a:solidFill>
                <a:latin typeface="Arabic Typesetting" pitchFamily="66" charset="-78"/>
                <a:cs typeface="Arabic Typesetting" pitchFamily="66" charset="-78"/>
              </a:rPr>
              <a:t>جامعة معسكر</a:t>
            </a:r>
            <a:endParaRPr lang="ar-DZ" dirty="0" smtClean="0">
              <a:latin typeface="Arabic Typesetting" pitchFamily="66" charset="-78"/>
              <a:cs typeface="Arabic Typesetting" pitchFamily="66" charset="-78"/>
            </a:endParaRPr>
          </a:p>
          <a:p>
            <a:pPr algn="r" rtl="1"/>
            <a:r>
              <a:rPr lang="ar-DZ" sz="6000" dirty="0" smtClean="0">
                <a:latin typeface="Arabic Typesetting" pitchFamily="66" charset="-78"/>
                <a:cs typeface="Arabic Typesetting" pitchFamily="66" charset="-78"/>
              </a:rPr>
              <a:t>الغرس على مستوى الجامعة</a:t>
            </a:r>
            <a:r>
              <a:rPr lang="ar-DZ" sz="6000" dirty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 </a:t>
            </a:r>
            <a:r>
              <a:rPr lang="ar-DZ" sz="6000" dirty="0" smtClean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بإشراف السيد بلهاشمي هواري الأمين العام للجامعة</a:t>
            </a:r>
            <a:r>
              <a:rPr lang="ar-DZ" sz="6000" dirty="0" smtClean="0">
                <a:latin typeface="Arabic Typesetting" pitchFamily="66" charset="-78"/>
                <a:cs typeface="Arabic Typesetting" pitchFamily="66" charset="-78"/>
              </a:rPr>
              <a:t> باشراك نادي </a:t>
            </a:r>
            <a:r>
              <a:rPr lang="ar-DZ" sz="6000" dirty="0">
                <a:latin typeface="Arabic Typesetting" pitchFamily="66" charset="-78"/>
                <a:cs typeface="Arabic Typesetting" pitchFamily="66" charset="-78"/>
              </a:rPr>
              <a:t>الفكر والابداع الجامعي والنادي العلمي للهندسة الكهربائية </a:t>
            </a:r>
            <a:r>
              <a:rPr lang="ar-DZ" sz="6000" dirty="0" smtClean="0">
                <a:latin typeface="Arabic Typesetting" pitchFamily="66" charset="-78"/>
                <a:cs typeface="Arabic Typesetting" pitchFamily="66" charset="-78"/>
              </a:rPr>
              <a:t>تسلى و محافظة الغابات لولاية معسكر.</a:t>
            </a:r>
            <a:endParaRPr lang="en-US" sz="6000" dirty="0">
              <a:latin typeface="Arabic Typesetting" pitchFamily="66" charset="-78"/>
              <a:cs typeface="Arabic Typesetting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5251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0" y="685800"/>
            <a:ext cx="7620000" cy="5909310"/>
          </a:xfrm>
          <a:prstGeom prst="rect">
            <a:avLst/>
          </a:prstGeom>
          <a:solidFill>
            <a:srgbClr val="A3FFCD"/>
          </a:solidFill>
        </p:spPr>
        <p:txBody>
          <a:bodyPr wrap="square">
            <a:spAutoFit/>
          </a:bodyPr>
          <a:lstStyle/>
          <a:p>
            <a:pPr lvl="0" algn="just" rtl="1">
              <a:spcBef>
                <a:spcPct val="20000"/>
              </a:spcBef>
              <a:buClr>
                <a:srgbClr val="AA2B1E"/>
              </a:buClr>
              <a:buSzPct val="85000"/>
            </a:pPr>
            <a:r>
              <a:rPr lang="ar-DZ" sz="5400" dirty="0" smtClean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على هامش الزيارة الميدانية التي قام بها السيد </a:t>
            </a:r>
            <a:r>
              <a:rPr lang="ar-DZ" sz="5400" dirty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و</a:t>
            </a:r>
            <a:r>
              <a:rPr lang="ar-DZ" sz="5400" dirty="0" smtClean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زير التعليم العالي والبحث العلمي </a:t>
            </a:r>
            <a:r>
              <a:rPr lang="ar-DZ" sz="5400" dirty="0" smtClean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رفقة السيد </a:t>
            </a:r>
            <a:r>
              <a:rPr lang="ar-DZ" sz="5400" dirty="0" smtClean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وزير إقتصاد المعرفة و المؤسسات الناشئة والمؤسسات المصغرة الى جامعة </a:t>
            </a:r>
            <a:r>
              <a:rPr lang="ar-DZ" sz="5400" dirty="0" smtClean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الطارف وجامعة </a:t>
            </a:r>
            <a:r>
              <a:rPr lang="ar-DZ" sz="5400" dirty="0" smtClean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تلمسان أين قاموا بعملية المساهمة في الحملة الوطنية للتشجير تزامنا باليوم العالمي للغابات وذلك بمرافقة مصالح الغابات لولاية الطارف وتلمسان</a:t>
            </a:r>
            <a:r>
              <a:rPr lang="ar-DZ" sz="4800" dirty="0" smtClean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.</a:t>
            </a:r>
            <a:endParaRPr lang="en-US" sz="4800" dirty="0">
              <a:solidFill>
                <a:prstClr val="black"/>
              </a:solidFill>
              <a:latin typeface="Arabic Typesetting" pitchFamily="66" charset="-78"/>
              <a:cs typeface="Arabic Typesetting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5278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6673808_186408193904885_8291908946880989273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075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6681860_186407897238248_5279149695643350538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4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465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6798036_186407943904910_480519503892575973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4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357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6935600_186408223904882_4204032592616738212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552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6936791_186408527238185_7231486840945234226_n (1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4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156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6823436_186408260571545_1050454571501274765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4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729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838200" y="685800"/>
            <a:ext cx="7467600" cy="5601533"/>
          </a:xfrm>
          <a:prstGeom prst="rect">
            <a:avLst/>
          </a:prstGeom>
          <a:solidFill>
            <a:srgbClr val="A3FFCD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DZ" sz="6000" b="1" dirty="0" smtClean="0">
                <a:solidFill>
                  <a:srgbClr val="7030A0"/>
                </a:solidFill>
                <a:latin typeface="Arabic Typesetting" pitchFamily="66" charset="-78"/>
                <a:cs typeface="Arabic Typesetting" pitchFamily="66" charset="-78"/>
              </a:rPr>
              <a:t>مديرية الخدمات الجامعية سوق اهراس</a:t>
            </a:r>
          </a:p>
          <a:p>
            <a:pPr algn="r" rtl="1"/>
            <a:endParaRPr lang="ar-DZ" dirty="0" smtClean="0"/>
          </a:p>
          <a:p>
            <a:pPr algn="just" rtl="1"/>
            <a:r>
              <a:rPr lang="ar-DZ" sz="6000" dirty="0" smtClean="0">
                <a:latin typeface="Arabic Typesetting" pitchFamily="66" charset="-78"/>
                <a:cs typeface="Arabic Typesetting" pitchFamily="66" charset="-78"/>
              </a:rPr>
              <a:t>بمشاركة </a:t>
            </a:r>
            <a:r>
              <a:rPr lang="ar-DZ" sz="6000" dirty="0">
                <a:latin typeface="Arabic Typesetting" pitchFamily="66" charset="-78"/>
                <a:cs typeface="Arabic Typesetting" pitchFamily="66" charset="-78"/>
              </a:rPr>
              <a:t>النوادي الداخلية </a:t>
            </a:r>
            <a:r>
              <a:rPr lang="ar-DZ" sz="6000" dirty="0" smtClean="0">
                <a:latin typeface="Arabic Typesetting" pitchFamily="66" charset="-78"/>
                <a:cs typeface="Arabic Typesetting" pitchFamily="66" charset="-78"/>
              </a:rPr>
              <a:t>للإقامات </a:t>
            </a:r>
            <a:r>
              <a:rPr lang="ar-DZ" sz="6000" dirty="0">
                <a:latin typeface="Arabic Typesetting" pitchFamily="66" charset="-78"/>
                <a:cs typeface="Arabic Typesetting" pitchFamily="66" charset="-78"/>
              </a:rPr>
              <a:t>الجامعية والعمال </a:t>
            </a:r>
            <a:r>
              <a:rPr lang="ar-DZ" sz="6000" dirty="0" smtClean="0">
                <a:latin typeface="Arabic Typesetting" pitchFamily="66" charset="-78"/>
                <a:cs typeface="Arabic Typesetting" pitchFamily="66" charset="-78"/>
              </a:rPr>
              <a:t>والموظفين </a:t>
            </a:r>
            <a:r>
              <a:rPr lang="ar-DZ" sz="6000" dirty="0" smtClean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تم تزين </a:t>
            </a:r>
            <a:r>
              <a:rPr lang="ar-DZ" sz="6000" dirty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الإقامات بغرس 100 زهرة </a:t>
            </a:r>
            <a:r>
              <a:rPr lang="ar-DZ" sz="6000" dirty="0" smtClean="0">
                <a:latin typeface="Arabic Typesetting" pitchFamily="66" charset="-78"/>
                <a:cs typeface="Arabic Typesetting" pitchFamily="66" charset="-78"/>
              </a:rPr>
              <a:t>من </a:t>
            </a:r>
            <a:r>
              <a:rPr lang="ar-DZ" sz="6000" dirty="0">
                <a:latin typeface="Arabic Typesetting" pitchFamily="66" charset="-78"/>
                <a:cs typeface="Arabic Typesetting" pitchFamily="66" charset="-78"/>
              </a:rPr>
              <a:t>أجل التحفيز على إنجاح </a:t>
            </a:r>
            <a:r>
              <a:rPr lang="ar-DZ" sz="6000" dirty="0" smtClean="0">
                <a:latin typeface="Arabic Typesetting" pitchFamily="66" charset="-78"/>
                <a:cs typeface="Arabic Typesetting" pitchFamily="66" charset="-78"/>
              </a:rPr>
              <a:t>العملية.</a:t>
            </a:r>
            <a:endParaRPr lang="ar-DZ" sz="4000" dirty="0" smtClean="0">
              <a:latin typeface="Arabic Typesetting" pitchFamily="66" charset="-78"/>
              <a:cs typeface="Arabic Typesetting" pitchFamily="66" charset="-78"/>
            </a:endParaRPr>
          </a:p>
          <a:p>
            <a:pPr algn="r" rtl="1"/>
            <a:endParaRPr lang="ar-DZ" sz="4000" dirty="0">
              <a:latin typeface="Arabic Typesetting" pitchFamily="66" charset="-78"/>
              <a:cs typeface="Arabic Typesetting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453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6280817_600051275455060_6099963321356917208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33400"/>
            <a:ext cx="8229600" cy="6019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457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6165361_600051595455028_1021167707368021023_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998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6131498_600050545455133_5127095682662884041_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04800"/>
            <a:ext cx="6553200" cy="6324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188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337155832_1285312082057617_7406276079773683236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762000"/>
            <a:ext cx="7315200" cy="5410200"/>
          </a:xfrm>
          <a:prstGeom prst="rect">
            <a:avLst/>
          </a:prstGeom>
          <a:solidFill>
            <a:srgbClr val="A3FFCD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050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6669449_600049775455210_8317172686992730086_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988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04800" y="392668"/>
            <a:ext cx="8686800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DZ" sz="6000" b="1" dirty="0" smtClean="0">
                <a:solidFill>
                  <a:srgbClr val="7030A0"/>
                </a:solidFill>
                <a:latin typeface="Arabic Typesetting" pitchFamily="66" charset="-78"/>
                <a:cs typeface="Arabic Typesetting" pitchFamily="66" charset="-78"/>
              </a:rPr>
              <a:t>المدينة الجامعية بسكرة</a:t>
            </a:r>
          </a:p>
          <a:p>
            <a:pPr algn="r" rtl="1"/>
            <a:endParaRPr lang="ar-DZ" dirty="0" smtClean="0"/>
          </a:p>
          <a:p>
            <a:pPr lvl="0" algn="just" rtl="1"/>
            <a:r>
              <a:rPr lang="ar-DZ" sz="4400" dirty="0" smtClean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تمت عملية الغرس بإشراف السيد الأمين </a:t>
            </a:r>
            <a:r>
              <a:rPr lang="ar-DZ" sz="4400" dirty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العام للجامعة </a:t>
            </a:r>
            <a:r>
              <a:rPr lang="ar-DZ" sz="4400" dirty="0" smtClean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والسيدة مديرة الإقامة الجامعية وذلك باشراك كل من:</a:t>
            </a:r>
          </a:p>
          <a:p>
            <a:pPr lvl="0" algn="just" rtl="1"/>
            <a:r>
              <a:rPr lang="ar-DZ" sz="4400" dirty="0" smtClean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 </a:t>
            </a:r>
            <a:r>
              <a:rPr lang="ar-DZ" sz="4400" dirty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نادي </a:t>
            </a:r>
            <a:r>
              <a:rPr lang="ar-DZ" sz="4400" dirty="0" smtClean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الطالبة وأعضاء الرابطة الولائية للرياضة  الجامعية و05 نوادي </a:t>
            </a:r>
            <a:r>
              <a:rPr lang="ar-DZ" sz="4400" dirty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علمية وجمعيتين </a:t>
            </a:r>
            <a:r>
              <a:rPr lang="ar-DZ" sz="4400" dirty="0" smtClean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ولائيتين ، وحدة الحماية المدنية فرع شتمة، والكشافـة الإسلامية بالتنسيق مع محافظة الغابات لولاية بسكرة.</a:t>
            </a:r>
            <a:endParaRPr lang="en-US" sz="4400" dirty="0">
              <a:solidFill>
                <a:prstClr val="black"/>
              </a:solidFill>
              <a:latin typeface="Arabic Typesetting" pitchFamily="66" charset="-78"/>
              <a:cs typeface="Arabic Typesetting" pitchFamily="66" charset="-78"/>
            </a:endParaRPr>
          </a:p>
          <a:p>
            <a:pPr algn="just" rt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26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8814870_559382739342762_3237234610180439889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" y="0"/>
            <a:ext cx="91106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953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9514526_906525480336405_3842650706707952602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0"/>
            <a:ext cx="51657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615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8798341_459845466337799_956960494978451128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" y="0"/>
            <a:ext cx="91106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163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6317568_681466956690644_2083798137172789276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025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8899883_1072198530844975_2677389025581351541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0"/>
            <a:ext cx="51657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26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6117247_681466866690653_5188400774944819088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852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5902435_681467246690615_4020978117338873146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863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81000" y="685800"/>
            <a:ext cx="8534400" cy="5139869"/>
          </a:xfrm>
          <a:prstGeom prst="rect">
            <a:avLst/>
          </a:prstGeom>
          <a:solidFill>
            <a:srgbClr val="A3FFCD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DZ" sz="7200" dirty="0" smtClean="0">
                <a:solidFill>
                  <a:srgbClr val="7030A0"/>
                </a:solidFill>
                <a:latin typeface="Arabic Typesetting" pitchFamily="66" charset="-78"/>
                <a:cs typeface="Arabic Typesetting" pitchFamily="66" charset="-78"/>
              </a:rPr>
              <a:t>جامعة بومرداس</a:t>
            </a:r>
          </a:p>
          <a:p>
            <a:pPr algn="ctr" rtl="1"/>
            <a:endParaRPr lang="ar-DZ" sz="4000" dirty="0" smtClean="0">
              <a:solidFill>
                <a:srgbClr val="7030A0"/>
              </a:solidFill>
              <a:latin typeface="Arabic Typesetting" pitchFamily="66" charset="-78"/>
              <a:cs typeface="Arabic Typesetting" pitchFamily="66" charset="-78"/>
            </a:endParaRPr>
          </a:p>
          <a:p>
            <a:pPr algn="just" rtl="1"/>
            <a:r>
              <a:rPr lang="ar-DZ" sz="5400" dirty="0" smtClean="0">
                <a:latin typeface="Arabic Typesetting" pitchFamily="66" charset="-78"/>
                <a:cs typeface="Arabic Typesetting" pitchFamily="66" charset="-78"/>
              </a:rPr>
              <a:t> ساهم في عملية الغرس على مستوى الجامعة و مديرية الخدمات </a:t>
            </a:r>
            <a:r>
              <a:rPr lang="ar-DZ" sz="5400" dirty="0">
                <a:latin typeface="Arabic Typesetting" pitchFamily="66" charset="-78"/>
                <a:cs typeface="Arabic Typesetting" pitchFamily="66" charset="-78"/>
              </a:rPr>
              <a:t>باشراك </a:t>
            </a:r>
            <a:r>
              <a:rPr lang="ar-DZ" sz="5400" dirty="0" smtClean="0">
                <a:latin typeface="Arabic Typesetting" pitchFamily="66" charset="-78"/>
                <a:cs typeface="Arabic Typesetting" pitchFamily="66" charset="-78"/>
              </a:rPr>
              <a:t>النوادي </a:t>
            </a:r>
            <a:r>
              <a:rPr lang="ar-DZ" sz="5400" dirty="0">
                <a:latin typeface="Arabic Typesetting" pitchFamily="66" charset="-78"/>
                <a:cs typeface="Arabic Typesetting" pitchFamily="66" charset="-78"/>
              </a:rPr>
              <a:t>العلمية الأيادي الخضراء </a:t>
            </a:r>
            <a:r>
              <a:rPr lang="ar-DZ" sz="5400" dirty="0" smtClean="0">
                <a:latin typeface="Arabic Typesetting" pitchFamily="66" charset="-78"/>
                <a:cs typeface="Arabic Typesetting" pitchFamily="66" charset="-78"/>
              </a:rPr>
              <a:t>و ايكوفايب</a:t>
            </a:r>
            <a:r>
              <a:rPr lang="ar-DZ" sz="5400" dirty="0">
                <a:latin typeface="Arabic Typesetting" pitchFamily="66" charset="-78"/>
                <a:cs typeface="Arabic Typesetting" pitchFamily="66" charset="-78"/>
              </a:rPr>
              <a:t> ومحافظة الغابات </a:t>
            </a:r>
            <a:r>
              <a:rPr lang="ar-DZ" sz="5400" dirty="0" smtClean="0">
                <a:latin typeface="Arabic Typesetting" pitchFamily="66" charset="-78"/>
                <a:cs typeface="Arabic Typesetting" pitchFamily="66" charset="-78"/>
              </a:rPr>
              <a:t>بومرداس ومجمع </a:t>
            </a:r>
            <a:r>
              <a:rPr lang="ar-DZ" sz="5400" dirty="0">
                <a:latin typeface="Arabic Typesetting" pitchFamily="66" charset="-78"/>
                <a:cs typeface="Arabic Typesetting" pitchFamily="66" charset="-78"/>
              </a:rPr>
              <a:t>الهندسة الريفية </a:t>
            </a:r>
            <a:r>
              <a:rPr lang="ar-DZ" sz="5400" dirty="0" smtClean="0">
                <a:latin typeface="Arabic Typesetting" pitchFamily="66" charset="-78"/>
                <a:cs typeface="Arabic Typesetting" pitchFamily="66" charset="-78"/>
              </a:rPr>
              <a:t>بومرداس. </a:t>
            </a:r>
            <a:endParaRPr lang="en-US" sz="5400" dirty="0">
              <a:latin typeface="Arabic Typesetting" pitchFamily="66" charset="-78"/>
              <a:cs typeface="Arabic Typesetting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233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37373364_777948477151480_3668634557924485354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533400"/>
            <a:ext cx="6781800" cy="5562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016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4701643_504307635064478_7822731636341437768_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228600"/>
            <a:ext cx="5143500" cy="647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34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4047078_504308198397755_2669174883853155491_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424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6097115_504308538397721_7725569824856091978_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188" y="0"/>
            <a:ext cx="51260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4728789_504308061731102_6583608715240385183_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034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5079654_504308385064403_2994191034967285870_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188" y="228600"/>
            <a:ext cx="5126037" cy="6324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300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5166626_504308481731060_2018597537941734504_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188" y="0"/>
            <a:ext cx="51260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454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6236271_474673634769987_2864681222127061135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3613"/>
            <a:ext cx="9144000" cy="49291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947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6311724_474668541437163_5235481222355844797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986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6323271_474665948104089_1087661700194039425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419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6407465_474673148103369_2627523892820528727_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25" y="0"/>
            <a:ext cx="76755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71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27566580_673674531108059_3589304669719609516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95287"/>
            <a:ext cx="8001000" cy="6067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982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6407763_474673291436688_7141291240256544391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036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6408789_474668384770512_6585116024588067566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492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6199830_474673318103352_5918133296580561546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7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6308289_474668211437196_7505913358853565197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499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6539021_474673478103336_7993187358103477001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439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6540238_474672784770072_4426337358974810304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663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76200"/>
            <a:ext cx="868680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/>
            <a:r>
              <a:rPr lang="ar-DZ" sz="6000" dirty="0" smtClean="0">
                <a:solidFill>
                  <a:srgbClr val="7030A0"/>
                </a:solidFill>
                <a:latin typeface="Arabic Typesetting" pitchFamily="66" charset="-78"/>
                <a:cs typeface="Arabic Typesetting" pitchFamily="66" charset="-78"/>
              </a:rPr>
              <a:t>جامعة الشهيد حمة لخضر- الوادي-</a:t>
            </a:r>
          </a:p>
          <a:p>
            <a:pPr lvl="0" algn="just" rtl="1"/>
            <a:r>
              <a:rPr lang="ar-DZ" sz="4800" dirty="0" smtClean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أشرف على عملية الغرس على </a:t>
            </a:r>
            <a:r>
              <a:rPr lang="ar-DZ" sz="4800" dirty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مستوى الجامعة </a:t>
            </a:r>
            <a:r>
              <a:rPr lang="ar-DZ" sz="4800" dirty="0" smtClean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السيد مدير الجامعة </a:t>
            </a:r>
            <a:r>
              <a:rPr lang="ar-DZ" sz="4800" dirty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السيد </a:t>
            </a:r>
            <a:r>
              <a:rPr lang="ar-DZ" sz="4800" dirty="0" smtClean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البروفيسور عمر فرحاتي </a:t>
            </a:r>
            <a:r>
              <a:rPr lang="ar-DZ" sz="4800" dirty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باشراك </a:t>
            </a:r>
            <a:r>
              <a:rPr lang="ar-DZ" sz="4800" dirty="0" smtClean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النوادي العلمية: </a:t>
            </a:r>
            <a:r>
              <a:rPr lang="ar-DZ" sz="4800" dirty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بصمة </a:t>
            </a:r>
            <a:r>
              <a:rPr lang="ar-DZ" sz="4800" dirty="0" smtClean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أمل، </a:t>
            </a:r>
            <a:r>
              <a:rPr lang="ar-DZ" sz="4800" dirty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فضاء الابداع، السراج </a:t>
            </a:r>
            <a:r>
              <a:rPr lang="ar-DZ" sz="4800" dirty="0" smtClean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المنير، </a:t>
            </a:r>
            <a:r>
              <a:rPr lang="ar-DZ" sz="4800" dirty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المواهب الاعلامية </a:t>
            </a:r>
            <a:r>
              <a:rPr lang="ar-DZ" sz="4800" dirty="0" smtClean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والمنظمة </a:t>
            </a:r>
            <a:r>
              <a:rPr lang="ar-DZ" sz="4800" dirty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الوطنية للطلبة </a:t>
            </a:r>
            <a:r>
              <a:rPr lang="ar-DZ" sz="4800" dirty="0" smtClean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الأحرار و باشرك محافظة الغابات </a:t>
            </a:r>
            <a:r>
              <a:rPr lang="ar-DZ" sz="4800" dirty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لولاية الوادي </a:t>
            </a:r>
            <a:r>
              <a:rPr lang="ar-DZ" sz="4800" dirty="0" smtClean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مع </a:t>
            </a:r>
            <a:r>
              <a:rPr lang="ar-DZ" sz="4800" dirty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تنظيم حملة نظافة ونشاط توعوي حول أهمية التشجير والمحافظة على </a:t>
            </a:r>
            <a:r>
              <a:rPr lang="ar-DZ" sz="4800" dirty="0" smtClean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المحيط.</a:t>
            </a:r>
            <a:endParaRPr lang="en-US" sz="4800" dirty="0">
              <a:solidFill>
                <a:prstClr val="black"/>
              </a:solidFill>
              <a:latin typeface="Arabic Typesetting" pitchFamily="66" charset="-78"/>
              <a:cs typeface="Arabic Typesetting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0983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6407669_2354577618032063_4033294212088361961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250"/>
            <a:ext cx="9144000" cy="641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97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6175484_2354580314698460_8242497723462719668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3600"/>
            <a:ext cx="9144000" cy="5130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714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6271326_2354580501365108_5858145408334659181_n (1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49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337244529_726479858948674_3012990753859787180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496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6240869_2354579788031846_8163034569737287411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6038"/>
            <a:ext cx="9144000" cy="42243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233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6661577_2354581001365058_4000349126155658518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6038"/>
            <a:ext cx="9144000" cy="42243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375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57200" y="533400"/>
            <a:ext cx="8382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DZ" sz="6000" b="1" dirty="0" smtClean="0">
                <a:solidFill>
                  <a:srgbClr val="7030A0"/>
                </a:solidFill>
                <a:latin typeface="Arabic Typesetting" pitchFamily="66" charset="-78"/>
                <a:cs typeface="Arabic Typesetting" pitchFamily="66" charset="-78"/>
              </a:rPr>
              <a:t>المدينة الجامعية باب الزوار</a:t>
            </a:r>
          </a:p>
          <a:p>
            <a:pPr algn="r" rtl="1"/>
            <a:r>
              <a:rPr lang="ar-DZ" sz="4400" dirty="0" smtClean="0">
                <a:latin typeface="Arabic Typesetting" pitchFamily="66" charset="-78"/>
                <a:cs typeface="Arabic Typesetting" pitchFamily="66" charset="-78"/>
              </a:rPr>
              <a:t>عملية تشجير واسعة على مستوى الجامعة ومديرية الخدمات جزائر شرق بإشراف اطارات الجامعة ومديرة الخدمات الجامعية باشراك النوادي : </a:t>
            </a:r>
            <a:r>
              <a:rPr lang="ar-SA" sz="4400" dirty="0">
                <a:latin typeface="Arabic Typesetting" pitchFamily="66" charset="-78"/>
                <a:cs typeface="Arabic Typesetting" pitchFamily="66" charset="-78"/>
              </a:rPr>
              <a:t>نادي </a:t>
            </a:r>
            <a:r>
              <a:rPr lang="ar-SA" sz="4400" b="1" dirty="0">
                <a:latin typeface="Arabic Typesetting" pitchFamily="66" charset="-78"/>
                <a:cs typeface="Arabic Typesetting" pitchFamily="66" charset="-78"/>
              </a:rPr>
              <a:t>النخبة </a:t>
            </a:r>
            <a:r>
              <a:rPr lang="ar-DZ" sz="4400" dirty="0">
                <a:latin typeface="Arabic Typesetting" pitchFamily="66" charset="-78"/>
                <a:cs typeface="Arabic Typesetting" pitchFamily="66" charset="-78"/>
              </a:rPr>
              <a:t> </a:t>
            </a:r>
            <a:r>
              <a:rPr lang="ar-DZ" sz="4400" dirty="0" smtClean="0">
                <a:latin typeface="Arabic Typesetting" pitchFamily="66" charset="-78"/>
                <a:cs typeface="Arabic Typesetting" pitchFamily="66" charset="-78"/>
              </a:rPr>
              <a:t>والنادي </a:t>
            </a:r>
            <a:r>
              <a:rPr lang="ar-DZ" sz="4400" dirty="0">
                <a:latin typeface="Arabic Typesetting" pitchFamily="66" charset="-78"/>
                <a:cs typeface="Arabic Typesetting" pitchFamily="66" charset="-78"/>
              </a:rPr>
              <a:t>الأخضر ونادي </a:t>
            </a:r>
            <a:r>
              <a:rPr lang="fr-FR" sz="4400" b="1" dirty="0">
                <a:solidFill>
                  <a:srgbClr val="050505"/>
                </a:solidFill>
                <a:latin typeface="Arabic Typesetting" pitchFamily="66" charset="-78"/>
                <a:ea typeface="Calibri"/>
                <a:cs typeface="Arabic Typesetting" pitchFamily="66" charset="-78"/>
              </a:rPr>
              <a:t>biology's spirit </a:t>
            </a:r>
            <a:r>
              <a:rPr lang="ar-DZ" sz="4400" b="1" dirty="0" smtClean="0">
                <a:solidFill>
                  <a:srgbClr val="050505"/>
                </a:solidFill>
                <a:latin typeface="Arabic Typesetting" pitchFamily="66" charset="-78"/>
                <a:ea typeface="Calibri"/>
                <a:cs typeface="Arabic Typesetting" pitchFamily="66" charset="-78"/>
              </a:rPr>
              <a:t> </a:t>
            </a:r>
            <a:r>
              <a:rPr lang="ar-DZ" sz="4400" dirty="0" smtClean="0">
                <a:solidFill>
                  <a:srgbClr val="050505"/>
                </a:solidFill>
                <a:latin typeface="Arabic Typesetting" pitchFamily="66" charset="-78"/>
                <a:ea typeface="Calibri"/>
                <a:cs typeface="Arabic Typesetting" pitchFamily="66" charset="-78"/>
              </a:rPr>
              <a:t>، وبمساهمة مؤسسة تنمية المساحات الخضراء لولاية الجزائر </a:t>
            </a:r>
            <a:r>
              <a:rPr lang="ar-DZ" sz="4400" dirty="0">
                <a:solidFill>
                  <a:srgbClr val="050505"/>
                </a:solidFill>
                <a:latin typeface="Arabic Typesetting" pitchFamily="66" charset="-78"/>
                <a:ea typeface="Calibri"/>
                <a:cs typeface="Arabic Typesetting" pitchFamily="66" charset="-78"/>
              </a:rPr>
              <a:t>و</a:t>
            </a:r>
            <a:r>
              <a:rPr lang="ar-DZ" sz="4400" dirty="0" smtClean="0">
                <a:solidFill>
                  <a:srgbClr val="050505"/>
                </a:solidFill>
                <a:latin typeface="Arabic Typesetting" pitchFamily="66" charset="-78"/>
                <a:ea typeface="Calibri"/>
                <a:cs typeface="Arabic Typesetting" pitchFamily="66" charset="-78"/>
              </a:rPr>
              <a:t>الهيئات المحلية  الدرك الوطني، الأمن الوطني ، الحماية المدنية بالتنسيق مع محافظة الغابات وبلدية باب الزوار.</a:t>
            </a:r>
            <a:endParaRPr lang="en-US" sz="4400" dirty="0">
              <a:latin typeface="Arabic Typesetting" pitchFamily="66" charset="-78"/>
              <a:cs typeface="Arabic Typesetting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8271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8519486_521009440062453_8248960412076000508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404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nissa\Desktop\الموقع صور التشجير لحملة شهر نوفمبر\FB_IMG_16702691508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29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8510102_521009546729109_1687505661651962341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996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8674943_521009353395795_5709149840288194210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085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8546449_521009153395815_1084427869846084907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531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9970393_490255003207496_4524233810542907848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88" y="0"/>
            <a:ext cx="75390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108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8573937_1284673752313072_515888367767190857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884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337148918_680958320699840_1555598992995864099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1143000"/>
            <a:ext cx="5143500" cy="472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759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8626634_534207418759857_7145975258808341324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546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9577855_663968045402762_7196791188524645795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249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9039920_849531942987844_834596256279926044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A3FFCD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95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8957252_1194577384518716_4238004062959043213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623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9542816_530648892314503_6557930285155232443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75" y="0"/>
            <a:ext cx="77644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852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9705381_1873347009676462_1758129659246791662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705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8942080_711569460311786_3064548080374739614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77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914400" y="609600"/>
            <a:ext cx="769620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DZ" sz="6000" dirty="0">
                <a:solidFill>
                  <a:srgbClr val="7030A0"/>
                </a:solidFill>
                <a:latin typeface="Arabic Typesetting" pitchFamily="66" charset="-78"/>
                <a:cs typeface="Arabic Typesetting" pitchFamily="66" charset="-78"/>
              </a:rPr>
              <a:t>جامعة أم </a:t>
            </a:r>
            <a:r>
              <a:rPr lang="ar-DZ" sz="6000" dirty="0" smtClean="0">
                <a:solidFill>
                  <a:srgbClr val="7030A0"/>
                </a:solidFill>
                <a:latin typeface="Arabic Typesetting" pitchFamily="66" charset="-78"/>
                <a:cs typeface="Arabic Typesetting" pitchFamily="66" charset="-78"/>
              </a:rPr>
              <a:t>البواقي</a:t>
            </a:r>
          </a:p>
          <a:p>
            <a:pPr algn="ctr" rtl="1"/>
            <a:endParaRPr lang="ar-DZ" sz="2800" dirty="0">
              <a:solidFill>
                <a:srgbClr val="7030A0"/>
              </a:solidFill>
              <a:latin typeface="Arabic Typesetting" pitchFamily="66" charset="-78"/>
              <a:cs typeface="Arabic Typesetting" pitchFamily="66" charset="-78"/>
            </a:endParaRPr>
          </a:p>
          <a:p>
            <a:pPr lvl="0" algn="just" rtl="1"/>
            <a:r>
              <a:rPr lang="ar-DZ" sz="4800" dirty="0" smtClean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غرس شجيرات </a:t>
            </a:r>
            <a:r>
              <a:rPr lang="ar-DZ" sz="4800" dirty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على مستوى الجامعة بإشراف </a:t>
            </a:r>
            <a:r>
              <a:rPr lang="ar-DZ" sz="4800" dirty="0" smtClean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المدير الفرعي للأنشطة العلمية والثقافية والرياضية باشراك النادي العلمي:</a:t>
            </a:r>
            <a:r>
              <a:rPr lang="en-US" sz="2800" b="1" dirty="0" smtClean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GREEN </a:t>
            </a:r>
            <a:r>
              <a:rPr lang="en-US" sz="2800" b="1" dirty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ECO STAR </a:t>
            </a:r>
            <a:r>
              <a:rPr lang="ar-DZ" sz="2800" b="1" dirty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 </a:t>
            </a:r>
            <a:r>
              <a:rPr lang="ar-DZ" sz="4800" dirty="0" smtClean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مع تنظيم </a:t>
            </a:r>
            <a:r>
              <a:rPr lang="ar-DZ" sz="4800" dirty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حملة نظافة ونشاط توعوي حول أهمية التشجير والمحافظة على </a:t>
            </a:r>
            <a:r>
              <a:rPr lang="ar-DZ" sz="4800" dirty="0" smtClean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المحيط.</a:t>
            </a:r>
            <a:endParaRPr lang="en-US" sz="4800" dirty="0">
              <a:solidFill>
                <a:prstClr val="black"/>
              </a:solidFill>
              <a:latin typeface="Arabic Typesetting" pitchFamily="66" charset="-78"/>
              <a:cs typeface="Arabic Typesetting" pitchFamily="66" charset="-78"/>
            </a:endParaRPr>
          </a:p>
          <a:p>
            <a:pPr algn="r" rt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3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4756969_556544553144058_3796913030994670281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4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704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4639108_556544783144035_4047006503226103635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4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990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337293158_1137176946951320_3350868981751703473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685800"/>
            <a:ext cx="5143500" cy="533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72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4144401_556542689810911_3810191505602357508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4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699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4617274_556542953144218_3101445443467277787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4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318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4913817_556541846477662_1456336253153267867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4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310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4317090_556544866477360_6459034514920999360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4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602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5325067_556542759810904_7146288329529346614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4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87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4905487_556542819810898_4687245816856615198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4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226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3414453_556543049810875_4126646073117657847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4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182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304800"/>
            <a:ext cx="8686800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/>
            <a:r>
              <a:rPr lang="ar-DZ" sz="5400" b="1" dirty="0">
                <a:solidFill>
                  <a:srgbClr val="7030A0"/>
                </a:solidFill>
                <a:latin typeface="Arabic Typesetting" pitchFamily="66" charset="-78"/>
                <a:cs typeface="Arabic Typesetting" pitchFamily="66" charset="-78"/>
              </a:rPr>
              <a:t>المدينة الجامعية </a:t>
            </a:r>
            <a:r>
              <a:rPr lang="ar-DZ" sz="5400" b="1" dirty="0" smtClean="0">
                <a:solidFill>
                  <a:srgbClr val="7030A0"/>
                </a:solidFill>
                <a:latin typeface="Arabic Typesetting" pitchFamily="66" charset="-78"/>
                <a:cs typeface="Arabic Typesetting" pitchFamily="66" charset="-78"/>
              </a:rPr>
              <a:t>غرداية</a:t>
            </a:r>
            <a:endParaRPr lang="ar-DZ" sz="5400" b="1" dirty="0">
              <a:solidFill>
                <a:srgbClr val="7030A0"/>
              </a:solidFill>
              <a:latin typeface="Arabic Typesetting" pitchFamily="66" charset="-78"/>
              <a:cs typeface="Arabic Typesetting" pitchFamily="66" charset="-78"/>
            </a:endParaRPr>
          </a:p>
          <a:p>
            <a:pPr algn="just" rtl="1">
              <a:tabLst>
                <a:tab pos="2512695" algn="l"/>
              </a:tabLst>
            </a:pPr>
            <a:r>
              <a:rPr lang="ar-DZ" sz="3600" dirty="0" smtClean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تمت عملية غرس واسعة على </a:t>
            </a:r>
            <a:r>
              <a:rPr lang="ar-DZ" sz="3600" dirty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مستوى الجامعة ومديرية </a:t>
            </a:r>
            <a:r>
              <a:rPr lang="ar-DZ" sz="3600" dirty="0" smtClean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الخدمات الجامعية غرداية  </a:t>
            </a:r>
            <a:r>
              <a:rPr lang="ar-DZ" sz="3600" dirty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بإشراف اطارات الجامعة </a:t>
            </a:r>
            <a:r>
              <a:rPr lang="ar-DZ" sz="3600" dirty="0" smtClean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و </a:t>
            </a:r>
            <a:r>
              <a:rPr lang="ar-DZ" sz="3600" dirty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الخدمات الجامعية </a:t>
            </a:r>
            <a:r>
              <a:rPr lang="ar-DZ" sz="3600" dirty="0" smtClean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وذلك باشراك النوادي العلمية </a:t>
            </a:r>
            <a:r>
              <a:rPr lang="ar-DZ" sz="3600" dirty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: </a:t>
            </a:r>
            <a:r>
              <a:rPr lang="ar-SA" sz="3600" dirty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نادي النشاطات العلمية والتكنولوجية، نادي الهواء الطلق ، نادي أصدقاء البيئة، نادي الابداع السياحي والبيئي</a:t>
            </a:r>
            <a:r>
              <a:rPr lang="ar-DZ" sz="3600" dirty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، بالتنسيق مع محافظة الغابات حيث تمت حملة التشجير في دفعات</a:t>
            </a:r>
            <a:r>
              <a:rPr lang="fr-FR" sz="3600" dirty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  </a:t>
            </a:r>
            <a:r>
              <a:rPr lang="ar-DZ" sz="3600" dirty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مبرمجة  تزامنا مع الاحتفالات بالأيام والاعياد الوطنية خاصة منها: </a:t>
            </a:r>
            <a:endParaRPr lang="en-US" sz="3600" dirty="0">
              <a:solidFill>
                <a:prstClr val="black"/>
              </a:solidFill>
              <a:latin typeface="Arabic Typesetting" pitchFamily="66" charset="-78"/>
              <a:cs typeface="Arabic Typesetting" pitchFamily="66" charset="-78"/>
            </a:endParaRPr>
          </a:p>
          <a:p>
            <a:pPr algn="r" rtl="1"/>
            <a:r>
              <a:rPr lang="ar-DZ" sz="4000" dirty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- </a:t>
            </a:r>
            <a:r>
              <a:rPr lang="ar-DZ" sz="3600" dirty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احياء اليوم الوطني للشهيد 18 فيفري و24 فيفري ذكرى تأميم المحروقات </a:t>
            </a:r>
            <a:endParaRPr lang="en-US" sz="3600" dirty="0">
              <a:solidFill>
                <a:prstClr val="black"/>
              </a:solidFill>
              <a:latin typeface="Arabic Typesetting" pitchFamily="66" charset="-78"/>
              <a:cs typeface="Arabic Typesetting" pitchFamily="66" charset="-78"/>
            </a:endParaRPr>
          </a:p>
          <a:p>
            <a:pPr algn="r" rtl="1">
              <a:tabLst>
                <a:tab pos="2512695" algn="l"/>
              </a:tabLst>
            </a:pPr>
            <a:r>
              <a:rPr lang="ar-DZ" sz="3600" dirty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- احياء ذكرى عيد النصر 19 مارس</a:t>
            </a:r>
            <a:endParaRPr lang="en-US" sz="3600" dirty="0">
              <a:solidFill>
                <a:prstClr val="black"/>
              </a:solidFill>
              <a:latin typeface="Arabic Typesetting" pitchFamily="66" charset="-78"/>
              <a:cs typeface="Arabic Typesetting" pitchFamily="66" charset="-78"/>
            </a:endParaRPr>
          </a:p>
          <a:p>
            <a:pPr algn="r" rtl="1">
              <a:tabLst>
                <a:tab pos="2512695" algn="l"/>
              </a:tabLst>
            </a:pPr>
            <a:r>
              <a:rPr lang="ar-DZ" sz="3600" dirty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- الاحتفال بدخول فصل الربيع وضرورة التوعية بأهمية حماية البيئة والتشجير والتنوع البيولوجي </a:t>
            </a:r>
            <a:r>
              <a:rPr lang="ar-DZ" sz="3600" dirty="0" smtClean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والصحة. </a:t>
            </a:r>
            <a:endParaRPr lang="en-US" sz="3600" dirty="0">
              <a:solidFill>
                <a:prstClr val="black"/>
              </a:solidFill>
              <a:latin typeface="Arabic Typesetting" pitchFamily="66" charset="-78"/>
              <a:cs typeface="Arabic Typesetting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6219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6798362_821288322609531_6501696342561686795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488" y="0"/>
            <a:ext cx="51514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942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5996027_821293705942326_8070185040722366932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413"/>
            <a:ext cx="9144000" cy="6097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312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337144331_173185315535230_8690573439000574253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488" y="762000"/>
            <a:ext cx="5407025" cy="5257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37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6548545_821287899276240_2967275710997951435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91313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497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6135831_821295552608808_4483967017431907495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63" y="0"/>
            <a:ext cx="6848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067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5977624_821323525939344_8700375856792601027_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075" y="0"/>
            <a:ext cx="51498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889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28600" y="533400"/>
            <a:ext cx="86106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DZ" sz="6000" dirty="0">
                <a:solidFill>
                  <a:srgbClr val="7030A0"/>
                </a:solidFill>
                <a:latin typeface="Arabic Typesetting" pitchFamily="66" charset="-78"/>
                <a:cs typeface="Arabic Typesetting" pitchFamily="66" charset="-78"/>
              </a:rPr>
              <a:t>جامعة سعيدة</a:t>
            </a:r>
            <a:endParaRPr lang="fr-FR" sz="6000" dirty="0">
              <a:solidFill>
                <a:srgbClr val="7030A0"/>
              </a:solidFill>
              <a:latin typeface="Arabic Typesetting" pitchFamily="66" charset="-78"/>
              <a:cs typeface="Arabic Typesetting" pitchFamily="66" charset="-78"/>
            </a:endParaRPr>
          </a:p>
          <a:p>
            <a:pPr lvl="0" algn="r" rtl="1"/>
            <a:r>
              <a:rPr lang="ar-DZ" sz="4800" dirty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غرس </a:t>
            </a:r>
            <a:r>
              <a:rPr lang="ar-DZ" sz="4800" dirty="0" smtClean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على </a:t>
            </a:r>
            <a:r>
              <a:rPr lang="ar-DZ" sz="4800" dirty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مستوى الجامعة بإشراف </a:t>
            </a:r>
            <a:r>
              <a:rPr lang="ar-DZ" sz="4800" dirty="0" smtClean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إطارات الجامعة و إشراك النوادي العلمية في عملية الغرس نادي الإتحاد العلمي للغات:</a:t>
            </a:r>
            <a:r>
              <a:rPr lang="en-US" sz="3200" b="1" dirty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GREEN ECO </a:t>
            </a:r>
            <a:r>
              <a:rPr lang="ar-DZ" sz="2800" b="1" dirty="0" smtClean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 </a:t>
            </a:r>
            <a:r>
              <a:rPr lang="ar-DZ" sz="3200" dirty="0" smtClean="0">
                <a:solidFill>
                  <a:prstClr val="black"/>
                </a:solidFill>
              </a:rPr>
              <a:t>نادي </a:t>
            </a:r>
            <a:r>
              <a:rPr lang="ar-DZ" sz="3200" dirty="0">
                <a:solidFill>
                  <a:prstClr val="black"/>
                </a:solidFill>
              </a:rPr>
              <a:t>الركن الاقتصادي ، نادي النخبة ، نادي </a:t>
            </a:r>
            <a:r>
              <a:rPr lang="en-US" sz="3200" dirty="0" smtClean="0">
                <a:solidFill>
                  <a:prstClr val="black"/>
                </a:solidFill>
              </a:rPr>
              <a:t>biology's spirit</a:t>
            </a:r>
            <a:r>
              <a:rPr lang="ar-DZ" sz="3200" dirty="0" smtClean="0">
                <a:solidFill>
                  <a:prstClr val="black"/>
                </a:solidFill>
              </a:rPr>
              <a:t> ) نادي البيئة والتنمية المستدامة، نادي رواد المستقبل و بالتنسيق مع محافظة الغابات لولاية سعيدة.</a:t>
            </a:r>
            <a:endParaRPr lang="ar-DZ" sz="3200" dirty="0">
              <a:solidFill>
                <a:prstClr val="black"/>
              </a:solidFill>
            </a:endParaRPr>
          </a:p>
          <a:p>
            <a:pPr lvl="0" algn="r" rtl="1"/>
            <a:endParaRPr lang="ar-DZ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93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7840791_432369912419828_4659255046099588547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950" y="0"/>
            <a:ext cx="3086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001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7738240_432369682419851_6621726906097771772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81000"/>
            <a:ext cx="7391400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774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B_IMG_16811210309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981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7764218_432369715753181_1316874108324477540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28600"/>
            <a:ext cx="6172200" cy="6324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172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17884027_432369522419867_7707286742963735404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28600"/>
            <a:ext cx="5791200" cy="6248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089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B_IMG_16811210237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0"/>
            <a:ext cx="91059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94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unaise">
  <a:themeElements>
    <a:clrScheme name="Punaise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Punaise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unais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7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0.xml><?xml version="1.0" encoding="utf-8"?>
<a:theme xmlns:a="http://schemas.openxmlformats.org/drawingml/2006/main" name="97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1.xml><?xml version="1.0" encoding="utf-8"?>
<a:theme xmlns:a="http://schemas.openxmlformats.org/drawingml/2006/main" name="102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2.xml><?xml version="1.0" encoding="utf-8"?>
<a:theme xmlns:a="http://schemas.openxmlformats.org/drawingml/2006/main" name="103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3.xml><?xml version="1.0" encoding="utf-8"?>
<a:theme xmlns:a="http://schemas.openxmlformats.org/drawingml/2006/main" name="104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4.xml><?xml version="1.0" encoding="utf-8"?>
<a:theme xmlns:a="http://schemas.openxmlformats.org/drawingml/2006/main" name="105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5.xml><?xml version="1.0" encoding="utf-8"?>
<a:theme xmlns:a="http://schemas.openxmlformats.org/drawingml/2006/main" name="106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6.xml><?xml version="1.0" encoding="utf-8"?>
<a:theme xmlns:a="http://schemas.openxmlformats.org/drawingml/2006/main" name="107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7.xml><?xml version="1.0" encoding="utf-8"?>
<a:theme xmlns:a="http://schemas.openxmlformats.org/drawingml/2006/main" name="108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8.xml><?xml version="1.0" encoding="utf-8"?>
<a:theme xmlns:a="http://schemas.openxmlformats.org/drawingml/2006/main" name="109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9.xml><?xml version="1.0" encoding="utf-8"?>
<a:theme xmlns:a="http://schemas.openxmlformats.org/drawingml/2006/main" name="110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8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0.xml><?xml version="1.0" encoding="utf-8"?>
<a:theme xmlns:a="http://schemas.openxmlformats.org/drawingml/2006/main" name="11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1.xml><?xml version="1.0" encoding="utf-8"?>
<a:theme xmlns:a="http://schemas.openxmlformats.org/drawingml/2006/main" name="112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2.xml><?xml version="1.0" encoding="utf-8"?>
<a:theme xmlns:a="http://schemas.openxmlformats.org/drawingml/2006/main" name="113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3.xml><?xml version="1.0" encoding="utf-8"?>
<a:theme xmlns:a="http://schemas.openxmlformats.org/drawingml/2006/main" name="114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4.xml><?xml version="1.0" encoding="utf-8"?>
<a:theme xmlns:a="http://schemas.openxmlformats.org/drawingml/2006/main" name="115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5.xml><?xml version="1.0" encoding="utf-8"?>
<a:theme xmlns:a="http://schemas.openxmlformats.org/drawingml/2006/main" name="116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6.xml><?xml version="1.0" encoding="utf-8"?>
<a:theme xmlns:a="http://schemas.openxmlformats.org/drawingml/2006/main" name="117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7.xml><?xml version="1.0" encoding="utf-8"?>
<a:theme xmlns:a="http://schemas.openxmlformats.org/drawingml/2006/main" name="118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8.xml><?xml version="1.0" encoding="utf-8"?>
<a:theme xmlns:a="http://schemas.openxmlformats.org/drawingml/2006/main" name="119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9.xml><?xml version="1.0" encoding="utf-8"?>
<a:theme xmlns:a="http://schemas.openxmlformats.org/drawingml/2006/main" name="120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9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0.xml><?xml version="1.0" encoding="utf-8"?>
<a:theme xmlns:a="http://schemas.openxmlformats.org/drawingml/2006/main" name="12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1.xml><?xml version="1.0" encoding="utf-8"?>
<a:theme xmlns:a="http://schemas.openxmlformats.org/drawingml/2006/main" name="122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2.xml><?xml version="1.0" encoding="utf-8"?>
<a:theme xmlns:a="http://schemas.openxmlformats.org/drawingml/2006/main" name="123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3.xml><?xml version="1.0" encoding="utf-8"?>
<a:theme xmlns:a="http://schemas.openxmlformats.org/drawingml/2006/main" name="124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4.xml><?xml version="1.0" encoding="utf-8"?>
<a:theme xmlns:a="http://schemas.openxmlformats.org/drawingml/2006/main" name="99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5.xml><?xml version="1.0" encoding="utf-8"?>
<a:theme xmlns:a="http://schemas.openxmlformats.org/drawingml/2006/main" name="127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6.xml><?xml version="1.0" encoding="utf-8"?>
<a:theme xmlns:a="http://schemas.openxmlformats.org/drawingml/2006/main" name="128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7.xml><?xml version="1.0" encoding="utf-8"?>
<a:theme xmlns:a="http://schemas.openxmlformats.org/drawingml/2006/main" name="129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8.xml><?xml version="1.0" encoding="utf-8"?>
<a:theme xmlns:a="http://schemas.openxmlformats.org/drawingml/2006/main" name="130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9.xml><?xml version="1.0" encoding="utf-8"?>
<a:theme xmlns:a="http://schemas.openxmlformats.org/drawingml/2006/main" name="13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0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0.xml><?xml version="1.0" encoding="utf-8"?>
<a:theme xmlns:a="http://schemas.openxmlformats.org/drawingml/2006/main" name="132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1.xml><?xml version="1.0" encoding="utf-8"?>
<a:theme xmlns:a="http://schemas.openxmlformats.org/drawingml/2006/main" name="133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2.xml><?xml version="1.0" encoding="utf-8"?>
<a:theme xmlns:a="http://schemas.openxmlformats.org/drawingml/2006/main" name="134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3.xml><?xml version="1.0" encoding="utf-8"?>
<a:theme xmlns:a="http://schemas.openxmlformats.org/drawingml/2006/main" name="135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4.xml><?xml version="1.0" encoding="utf-8"?>
<a:theme xmlns:a="http://schemas.openxmlformats.org/drawingml/2006/main" name="136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5.xml><?xml version="1.0" encoding="utf-8"?>
<a:theme xmlns:a="http://schemas.openxmlformats.org/drawingml/2006/main" name="137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6.xml><?xml version="1.0" encoding="utf-8"?>
<a:theme xmlns:a="http://schemas.openxmlformats.org/drawingml/2006/main" name="138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7.xml><?xml version="1.0" encoding="utf-8"?>
<a:theme xmlns:a="http://schemas.openxmlformats.org/drawingml/2006/main" name="139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8.xml><?xml version="1.0" encoding="utf-8"?>
<a:theme xmlns:a="http://schemas.openxmlformats.org/drawingml/2006/main" name="140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9.xml><?xml version="1.0" encoding="utf-8"?>
<a:theme xmlns:a="http://schemas.openxmlformats.org/drawingml/2006/main" name="14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0.xml><?xml version="1.0" encoding="utf-8"?>
<a:theme xmlns:a="http://schemas.openxmlformats.org/drawingml/2006/main" name="142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1.xml><?xml version="1.0" encoding="utf-8"?>
<a:theme xmlns:a="http://schemas.openxmlformats.org/drawingml/2006/main" name="143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2.xml><?xml version="1.0" encoding="utf-8"?>
<a:theme xmlns:a="http://schemas.openxmlformats.org/drawingml/2006/main" name="144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3.xml><?xml version="1.0" encoding="utf-8"?>
<a:theme xmlns:a="http://schemas.openxmlformats.org/drawingml/2006/main" name="145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4.xml><?xml version="1.0" encoding="utf-8"?>
<a:theme xmlns:a="http://schemas.openxmlformats.org/drawingml/2006/main" name="98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5.xml><?xml version="1.0" encoding="utf-8"?>
<a:theme xmlns:a="http://schemas.openxmlformats.org/drawingml/2006/main" name="100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6.xml><?xml version="1.0" encoding="utf-8"?>
<a:theme xmlns:a="http://schemas.openxmlformats.org/drawingml/2006/main" name="10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7.xml><?xml version="1.0" encoding="utf-8"?>
<a:theme xmlns:a="http://schemas.openxmlformats.org/drawingml/2006/main" name="125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8.xml><?xml version="1.0" encoding="utf-8"?>
<a:theme xmlns:a="http://schemas.openxmlformats.org/drawingml/2006/main" name="126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9.xml><?xml version="1.0" encoding="utf-8"?>
<a:theme xmlns:a="http://schemas.openxmlformats.org/drawingml/2006/main" name="146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2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0.xml><?xml version="1.0" encoding="utf-8"?>
<a:theme xmlns:a="http://schemas.openxmlformats.org/drawingml/2006/main" name="147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1.xml><?xml version="1.0" encoding="utf-8"?>
<a:theme xmlns:a="http://schemas.openxmlformats.org/drawingml/2006/main" name="148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2.xml><?xml version="1.0" encoding="utf-8"?>
<a:theme xmlns:a="http://schemas.openxmlformats.org/drawingml/2006/main" name="149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3.xml><?xml version="1.0" encoding="utf-8"?>
<a:theme xmlns:a="http://schemas.openxmlformats.org/drawingml/2006/main" name="150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4.xml><?xml version="1.0" encoding="utf-8"?>
<a:theme xmlns:a="http://schemas.openxmlformats.org/drawingml/2006/main" name="15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5.xml><?xml version="1.0" encoding="utf-8"?>
<a:theme xmlns:a="http://schemas.openxmlformats.org/drawingml/2006/main" name="152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3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4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5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6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Punaise">
  <a:themeElements>
    <a:clrScheme name="Punaise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Punaise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unais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7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8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19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20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2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22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23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24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25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26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27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28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29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30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4.xml><?xml version="1.0" encoding="utf-8"?>
<a:theme xmlns:a="http://schemas.openxmlformats.org/drawingml/2006/main" name="3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5.xml><?xml version="1.0" encoding="utf-8"?>
<a:theme xmlns:a="http://schemas.openxmlformats.org/drawingml/2006/main" name="33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6.xml><?xml version="1.0" encoding="utf-8"?>
<a:theme xmlns:a="http://schemas.openxmlformats.org/drawingml/2006/main" name="32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7.xml><?xml version="1.0" encoding="utf-8"?>
<a:theme xmlns:a="http://schemas.openxmlformats.org/drawingml/2006/main" name="34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8.xml><?xml version="1.0" encoding="utf-8"?>
<a:theme xmlns:a="http://schemas.openxmlformats.org/drawingml/2006/main" name="35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9.xml><?xml version="1.0" encoding="utf-8"?>
<a:theme xmlns:a="http://schemas.openxmlformats.org/drawingml/2006/main" name="36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0.xml><?xml version="1.0" encoding="utf-8"?>
<a:theme xmlns:a="http://schemas.openxmlformats.org/drawingml/2006/main" name="37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1.xml><?xml version="1.0" encoding="utf-8"?>
<a:theme xmlns:a="http://schemas.openxmlformats.org/drawingml/2006/main" name="38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2.xml><?xml version="1.0" encoding="utf-8"?>
<a:theme xmlns:a="http://schemas.openxmlformats.org/drawingml/2006/main" name="39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3.xml><?xml version="1.0" encoding="utf-8"?>
<a:theme xmlns:a="http://schemas.openxmlformats.org/drawingml/2006/main" name="4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4.xml><?xml version="1.0" encoding="utf-8"?>
<a:theme xmlns:a="http://schemas.openxmlformats.org/drawingml/2006/main" name="44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5.xml><?xml version="1.0" encoding="utf-8"?>
<a:theme xmlns:a="http://schemas.openxmlformats.org/drawingml/2006/main" name="45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6.xml><?xml version="1.0" encoding="utf-8"?>
<a:theme xmlns:a="http://schemas.openxmlformats.org/drawingml/2006/main" name="46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7.xml><?xml version="1.0" encoding="utf-8"?>
<a:theme xmlns:a="http://schemas.openxmlformats.org/drawingml/2006/main" name="47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8.xml><?xml version="1.0" encoding="utf-8"?>
<a:theme xmlns:a="http://schemas.openxmlformats.org/drawingml/2006/main" name="48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9.xml><?xml version="1.0" encoding="utf-8"?>
<a:theme xmlns:a="http://schemas.openxmlformats.org/drawingml/2006/main" name="49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0.xml><?xml version="1.0" encoding="utf-8"?>
<a:theme xmlns:a="http://schemas.openxmlformats.org/drawingml/2006/main" name="50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1.xml><?xml version="1.0" encoding="utf-8"?>
<a:theme xmlns:a="http://schemas.openxmlformats.org/drawingml/2006/main" name="5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2.xml><?xml version="1.0" encoding="utf-8"?>
<a:theme xmlns:a="http://schemas.openxmlformats.org/drawingml/2006/main" name="52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3.xml><?xml version="1.0" encoding="utf-8"?>
<a:theme xmlns:a="http://schemas.openxmlformats.org/drawingml/2006/main" name="40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4.xml><?xml version="1.0" encoding="utf-8"?>
<a:theme xmlns:a="http://schemas.openxmlformats.org/drawingml/2006/main" name="42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5.xml><?xml version="1.0" encoding="utf-8"?>
<a:theme xmlns:a="http://schemas.openxmlformats.org/drawingml/2006/main" name="53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6.xml><?xml version="1.0" encoding="utf-8"?>
<a:theme xmlns:a="http://schemas.openxmlformats.org/drawingml/2006/main" name="54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7.xml><?xml version="1.0" encoding="utf-8"?>
<a:theme xmlns:a="http://schemas.openxmlformats.org/drawingml/2006/main" name="43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8.xml><?xml version="1.0" encoding="utf-8"?>
<a:theme xmlns:a="http://schemas.openxmlformats.org/drawingml/2006/main" name="55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9.xml><?xml version="1.0" encoding="utf-8"?>
<a:theme xmlns:a="http://schemas.openxmlformats.org/drawingml/2006/main" name="56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0.xml><?xml version="1.0" encoding="utf-8"?>
<a:theme xmlns:a="http://schemas.openxmlformats.org/drawingml/2006/main" name="57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1.xml><?xml version="1.0" encoding="utf-8"?>
<a:theme xmlns:a="http://schemas.openxmlformats.org/drawingml/2006/main" name="58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2.xml><?xml version="1.0" encoding="utf-8"?>
<a:theme xmlns:a="http://schemas.openxmlformats.org/drawingml/2006/main" name="59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3.xml><?xml version="1.0" encoding="utf-8"?>
<a:theme xmlns:a="http://schemas.openxmlformats.org/drawingml/2006/main" name="60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4.xml><?xml version="1.0" encoding="utf-8"?>
<a:theme xmlns:a="http://schemas.openxmlformats.org/drawingml/2006/main" name="6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5.xml><?xml version="1.0" encoding="utf-8"?>
<a:theme xmlns:a="http://schemas.openxmlformats.org/drawingml/2006/main" name="62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6.xml><?xml version="1.0" encoding="utf-8"?>
<a:theme xmlns:a="http://schemas.openxmlformats.org/drawingml/2006/main" name="63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7.xml><?xml version="1.0" encoding="utf-8"?>
<a:theme xmlns:a="http://schemas.openxmlformats.org/drawingml/2006/main" name="64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8.xml><?xml version="1.0" encoding="utf-8"?>
<a:theme xmlns:a="http://schemas.openxmlformats.org/drawingml/2006/main" name="65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9.xml><?xml version="1.0" encoding="utf-8"?>
<a:theme xmlns:a="http://schemas.openxmlformats.org/drawingml/2006/main" name="66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0.xml><?xml version="1.0" encoding="utf-8"?>
<a:theme xmlns:a="http://schemas.openxmlformats.org/drawingml/2006/main" name="67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1.xml><?xml version="1.0" encoding="utf-8"?>
<a:theme xmlns:a="http://schemas.openxmlformats.org/drawingml/2006/main" name="68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2.xml><?xml version="1.0" encoding="utf-8"?>
<a:theme xmlns:a="http://schemas.openxmlformats.org/drawingml/2006/main" name="69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3.xml><?xml version="1.0" encoding="utf-8"?>
<a:theme xmlns:a="http://schemas.openxmlformats.org/drawingml/2006/main" name="70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4.xml><?xml version="1.0" encoding="utf-8"?>
<a:theme xmlns:a="http://schemas.openxmlformats.org/drawingml/2006/main" name="7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5.xml><?xml version="1.0" encoding="utf-8"?>
<a:theme xmlns:a="http://schemas.openxmlformats.org/drawingml/2006/main" name="72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6.xml><?xml version="1.0" encoding="utf-8"?>
<a:theme xmlns:a="http://schemas.openxmlformats.org/drawingml/2006/main" name="73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7.xml><?xml version="1.0" encoding="utf-8"?>
<a:theme xmlns:a="http://schemas.openxmlformats.org/drawingml/2006/main" name="74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8.xml><?xml version="1.0" encoding="utf-8"?>
<a:theme xmlns:a="http://schemas.openxmlformats.org/drawingml/2006/main" name="75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9.xml><?xml version="1.0" encoding="utf-8"?>
<a:theme xmlns:a="http://schemas.openxmlformats.org/drawingml/2006/main" name="76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0.xml><?xml version="1.0" encoding="utf-8"?>
<a:theme xmlns:a="http://schemas.openxmlformats.org/drawingml/2006/main" name="77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1.xml><?xml version="1.0" encoding="utf-8"?>
<a:theme xmlns:a="http://schemas.openxmlformats.org/drawingml/2006/main" name="78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2.xml><?xml version="1.0" encoding="utf-8"?>
<a:theme xmlns:a="http://schemas.openxmlformats.org/drawingml/2006/main" name="79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3.xml><?xml version="1.0" encoding="utf-8"?>
<a:theme xmlns:a="http://schemas.openxmlformats.org/drawingml/2006/main" name="80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4.xml><?xml version="1.0" encoding="utf-8"?>
<a:theme xmlns:a="http://schemas.openxmlformats.org/drawingml/2006/main" name="8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5.xml><?xml version="1.0" encoding="utf-8"?>
<a:theme xmlns:a="http://schemas.openxmlformats.org/drawingml/2006/main" name="82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6.xml><?xml version="1.0" encoding="utf-8"?>
<a:theme xmlns:a="http://schemas.openxmlformats.org/drawingml/2006/main" name="83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7.xml><?xml version="1.0" encoding="utf-8"?>
<a:theme xmlns:a="http://schemas.openxmlformats.org/drawingml/2006/main" name="84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8.xml><?xml version="1.0" encoding="utf-8"?>
<a:theme xmlns:a="http://schemas.openxmlformats.org/drawingml/2006/main" name="85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9.xml><?xml version="1.0" encoding="utf-8"?>
<a:theme xmlns:a="http://schemas.openxmlformats.org/drawingml/2006/main" name="86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0.xml><?xml version="1.0" encoding="utf-8"?>
<a:theme xmlns:a="http://schemas.openxmlformats.org/drawingml/2006/main" name="87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1.xml><?xml version="1.0" encoding="utf-8"?>
<a:theme xmlns:a="http://schemas.openxmlformats.org/drawingml/2006/main" name="88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2.xml><?xml version="1.0" encoding="utf-8"?>
<a:theme xmlns:a="http://schemas.openxmlformats.org/drawingml/2006/main" name="89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3.xml><?xml version="1.0" encoding="utf-8"?>
<a:theme xmlns:a="http://schemas.openxmlformats.org/drawingml/2006/main" name="90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4.xml><?xml version="1.0" encoding="utf-8"?>
<a:theme xmlns:a="http://schemas.openxmlformats.org/drawingml/2006/main" name="9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5.xml><?xml version="1.0" encoding="utf-8"?>
<a:theme xmlns:a="http://schemas.openxmlformats.org/drawingml/2006/main" name="92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6.xml><?xml version="1.0" encoding="utf-8"?>
<a:theme xmlns:a="http://schemas.openxmlformats.org/drawingml/2006/main" name="93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7.xml><?xml version="1.0" encoding="utf-8"?>
<a:theme xmlns:a="http://schemas.openxmlformats.org/drawingml/2006/main" name="94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8.xml><?xml version="1.0" encoding="utf-8"?>
<a:theme xmlns:a="http://schemas.openxmlformats.org/drawingml/2006/main" name="95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9.xml><?xml version="1.0" encoding="utf-8"?>
<a:theme xmlns:a="http://schemas.openxmlformats.org/drawingml/2006/main" name="96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3610</TotalTime>
  <Words>861</Words>
  <Application>Microsoft Office PowerPoint</Application>
  <PresentationFormat>Affichage à l'écran (4:3)</PresentationFormat>
  <Paragraphs>45</Paragraphs>
  <Slides>181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155</vt:i4>
      </vt:variant>
      <vt:variant>
        <vt:lpstr>Titres des diapositives</vt:lpstr>
      </vt:variant>
      <vt:variant>
        <vt:i4>181</vt:i4>
      </vt:variant>
    </vt:vector>
  </HeadingPairs>
  <TitlesOfParts>
    <vt:vector size="336" baseType="lpstr">
      <vt:lpstr>Punaise</vt:lpstr>
      <vt:lpstr>1_Punaise</vt:lpstr>
      <vt:lpstr>Thème Office</vt:lpstr>
      <vt:lpstr>1_Thème Office</vt:lpstr>
      <vt:lpstr>2_Thème Office</vt:lpstr>
      <vt:lpstr>3_Thème Office</vt:lpstr>
      <vt:lpstr>5_Thème Office</vt:lpstr>
      <vt:lpstr>6_Thème Office</vt:lpstr>
      <vt:lpstr>4_Thème Office</vt:lpstr>
      <vt:lpstr>7_Thème Office</vt:lpstr>
      <vt:lpstr>8_Thème Office</vt:lpstr>
      <vt:lpstr>9_Thème Office</vt:lpstr>
      <vt:lpstr>10_Thème Office</vt:lpstr>
      <vt:lpstr>11_Thème Office</vt:lpstr>
      <vt:lpstr>12_Thème Office</vt:lpstr>
      <vt:lpstr>13_Thème Office</vt:lpstr>
      <vt:lpstr>14_Thème Office</vt:lpstr>
      <vt:lpstr>15_Thème Office</vt:lpstr>
      <vt:lpstr>16_Thème Office</vt:lpstr>
      <vt:lpstr>17_Thème Office</vt:lpstr>
      <vt:lpstr>18_Thème Office</vt:lpstr>
      <vt:lpstr>19_Thème Office</vt:lpstr>
      <vt:lpstr>20_Thème Office</vt:lpstr>
      <vt:lpstr>21_Thème Office</vt:lpstr>
      <vt:lpstr>22_Thème Office</vt:lpstr>
      <vt:lpstr>23_Thème Office</vt:lpstr>
      <vt:lpstr>24_Thème Office</vt:lpstr>
      <vt:lpstr>25_Thème Office</vt:lpstr>
      <vt:lpstr>26_Thème Office</vt:lpstr>
      <vt:lpstr>27_Thème Office</vt:lpstr>
      <vt:lpstr>28_Thème Office</vt:lpstr>
      <vt:lpstr>29_Thème Office</vt:lpstr>
      <vt:lpstr>30_Thème Office</vt:lpstr>
      <vt:lpstr>31_Thème Office</vt:lpstr>
      <vt:lpstr>33_Thème Office</vt:lpstr>
      <vt:lpstr>32_Thème Office</vt:lpstr>
      <vt:lpstr>34_Thème Office</vt:lpstr>
      <vt:lpstr>35_Thème Office</vt:lpstr>
      <vt:lpstr>36_Thème Office</vt:lpstr>
      <vt:lpstr>37_Thème Office</vt:lpstr>
      <vt:lpstr>38_Thème Office</vt:lpstr>
      <vt:lpstr>39_Thème Office</vt:lpstr>
      <vt:lpstr>41_Thème Office</vt:lpstr>
      <vt:lpstr>44_Thème Office</vt:lpstr>
      <vt:lpstr>45_Thème Office</vt:lpstr>
      <vt:lpstr>46_Thème Office</vt:lpstr>
      <vt:lpstr>47_Thème Office</vt:lpstr>
      <vt:lpstr>48_Thème Office</vt:lpstr>
      <vt:lpstr>49_Thème Office</vt:lpstr>
      <vt:lpstr>50_Thème Office</vt:lpstr>
      <vt:lpstr>51_Thème Office</vt:lpstr>
      <vt:lpstr>52_Thème Office</vt:lpstr>
      <vt:lpstr>40_Thème Office</vt:lpstr>
      <vt:lpstr>42_Thème Office</vt:lpstr>
      <vt:lpstr>53_Thème Office</vt:lpstr>
      <vt:lpstr>54_Thème Office</vt:lpstr>
      <vt:lpstr>43_Thème Office</vt:lpstr>
      <vt:lpstr>55_Thème Office</vt:lpstr>
      <vt:lpstr>56_Thème Office</vt:lpstr>
      <vt:lpstr>57_Thème Office</vt:lpstr>
      <vt:lpstr>58_Thème Office</vt:lpstr>
      <vt:lpstr>59_Thème Office</vt:lpstr>
      <vt:lpstr>60_Thème Office</vt:lpstr>
      <vt:lpstr>61_Thème Office</vt:lpstr>
      <vt:lpstr>62_Thème Office</vt:lpstr>
      <vt:lpstr>63_Thème Office</vt:lpstr>
      <vt:lpstr>64_Thème Office</vt:lpstr>
      <vt:lpstr>65_Thème Office</vt:lpstr>
      <vt:lpstr>66_Thème Office</vt:lpstr>
      <vt:lpstr>67_Thème Office</vt:lpstr>
      <vt:lpstr>68_Thème Office</vt:lpstr>
      <vt:lpstr>69_Thème Office</vt:lpstr>
      <vt:lpstr>70_Thème Office</vt:lpstr>
      <vt:lpstr>71_Thème Office</vt:lpstr>
      <vt:lpstr>72_Thème Office</vt:lpstr>
      <vt:lpstr>73_Thème Office</vt:lpstr>
      <vt:lpstr>74_Thème Office</vt:lpstr>
      <vt:lpstr>75_Thème Office</vt:lpstr>
      <vt:lpstr>76_Thème Office</vt:lpstr>
      <vt:lpstr>77_Thème Office</vt:lpstr>
      <vt:lpstr>78_Thème Office</vt:lpstr>
      <vt:lpstr>79_Thème Office</vt:lpstr>
      <vt:lpstr>80_Thème Office</vt:lpstr>
      <vt:lpstr>81_Thème Office</vt:lpstr>
      <vt:lpstr>82_Thème Office</vt:lpstr>
      <vt:lpstr>83_Thème Office</vt:lpstr>
      <vt:lpstr>84_Thème Office</vt:lpstr>
      <vt:lpstr>85_Thème Office</vt:lpstr>
      <vt:lpstr>86_Thème Office</vt:lpstr>
      <vt:lpstr>87_Thème Office</vt:lpstr>
      <vt:lpstr>88_Thème Office</vt:lpstr>
      <vt:lpstr>89_Thème Office</vt:lpstr>
      <vt:lpstr>90_Thème Office</vt:lpstr>
      <vt:lpstr>91_Thème Office</vt:lpstr>
      <vt:lpstr>92_Thème Office</vt:lpstr>
      <vt:lpstr>93_Thème Office</vt:lpstr>
      <vt:lpstr>94_Thème Office</vt:lpstr>
      <vt:lpstr>95_Thème Office</vt:lpstr>
      <vt:lpstr>96_Thème Office</vt:lpstr>
      <vt:lpstr>97_Thème Office</vt:lpstr>
      <vt:lpstr>102_Thème Office</vt:lpstr>
      <vt:lpstr>103_Thème Office</vt:lpstr>
      <vt:lpstr>104_Thème Office</vt:lpstr>
      <vt:lpstr>105_Thème Office</vt:lpstr>
      <vt:lpstr>106_Thème Office</vt:lpstr>
      <vt:lpstr>107_Thème Office</vt:lpstr>
      <vt:lpstr>108_Thème Office</vt:lpstr>
      <vt:lpstr>109_Thème Office</vt:lpstr>
      <vt:lpstr>110_Thème Office</vt:lpstr>
      <vt:lpstr>111_Thème Office</vt:lpstr>
      <vt:lpstr>112_Thème Office</vt:lpstr>
      <vt:lpstr>113_Thème Office</vt:lpstr>
      <vt:lpstr>114_Thème Office</vt:lpstr>
      <vt:lpstr>115_Thème Office</vt:lpstr>
      <vt:lpstr>116_Thème Office</vt:lpstr>
      <vt:lpstr>117_Thème Office</vt:lpstr>
      <vt:lpstr>118_Thème Office</vt:lpstr>
      <vt:lpstr>119_Thème Office</vt:lpstr>
      <vt:lpstr>120_Thème Office</vt:lpstr>
      <vt:lpstr>121_Thème Office</vt:lpstr>
      <vt:lpstr>122_Thème Office</vt:lpstr>
      <vt:lpstr>123_Thème Office</vt:lpstr>
      <vt:lpstr>124_Thème Office</vt:lpstr>
      <vt:lpstr>99_Thème Office</vt:lpstr>
      <vt:lpstr>127_Thème Office</vt:lpstr>
      <vt:lpstr>128_Thème Office</vt:lpstr>
      <vt:lpstr>129_Thème Office</vt:lpstr>
      <vt:lpstr>130_Thème Office</vt:lpstr>
      <vt:lpstr>131_Thème Office</vt:lpstr>
      <vt:lpstr>132_Thème Office</vt:lpstr>
      <vt:lpstr>133_Thème Office</vt:lpstr>
      <vt:lpstr>134_Thème Office</vt:lpstr>
      <vt:lpstr>135_Thème Office</vt:lpstr>
      <vt:lpstr>136_Thème Office</vt:lpstr>
      <vt:lpstr>137_Thème Office</vt:lpstr>
      <vt:lpstr>138_Thème Office</vt:lpstr>
      <vt:lpstr>139_Thème Office</vt:lpstr>
      <vt:lpstr>140_Thème Office</vt:lpstr>
      <vt:lpstr>141_Thème Office</vt:lpstr>
      <vt:lpstr>142_Thème Office</vt:lpstr>
      <vt:lpstr>143_Thème Office</vt:lpstr>
      <vt:lpstr>144_Thème Office</vt:lpstr>
      <vt:lpstr>145_Thème Office</vt:lpstr>
      <vt:lpstr>98_Thème Office</vt:lpstr>
      <vt:lpstr>100_Thème Office</vt:lpstr>
      <vt:lpstr>101_Thème Office</vt:lpstr>
      <vt:lpstr>125_Thème Office</vt:lpstr>
      <vt:lpstr>126_Thème Office</vt:lpstr>
      <vt:lpstr>146_Thème Office</vt:lpstr>
      <vt:lpstr>147_Thème Office</vt:lpstr>
      <vt:lpstr>148_Thème Office</vt:lpstr>
      <vt:lpstr>149_Thème Office</vt:lpstr>
      <vt:lpstr>150_Thème Office</vt:lpstr>
      <vt:lpstr>151_Thème Office</vt:lpstr>
      <vt:lpstr>152_Thème Office</vt:lpstr>
      <vt:lpstr> الجمهورية الجزائرية الديمقراطية الشعبية وزارة التعليم العالي و البحث العلمي مديرية الحياة الطلابية   حصيلة التشجير لسنة 2023/2022 للمؤسسات البيداغوجية والخدماتية  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جامعة تسمسيلت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الجمهورية الجزائرية الديمقراطية الشعبية وزارة التعليم العالي و البحث العلمي مديرية الحياة الطلابية</dc:title>
  <dc:creator>anissa bensmain</dc:creator>
  <cp:lastModifiedBy>anissa bensmain</cp:lastModifiedBy>
  <cp:revision>126</cp:revision>
  <dcterms:created xsi:type="dcterms:W3CDTF">2022-12-06T11:18:27Z</dcterms:created>
  <dcterms:modified xsi:type="dcterms:W3CDTF">2023-07-27T09:37:12Z</dcterms:modified>
</cp:coreProperties>
</file>