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FFF"/>
    <a:srgbClr val="DAC2EC"/>
    <a:srgbClr val="C9A6E4"/>
    <a:srgbClr val="FDA5F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67C-5EB2-47E7-905D-C75F5456D397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A078-9BB4-4F7B-9469-B1D2D15736C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67C-5EB2-47E7-905D-C75F5456D397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A078-9BB4-4F7B-9469-B1D2D15736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67C-5EB2-47E7-905D-C75F5456D397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A078-9BB4-4F7B-9469-B1D2D15736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67C-5EB2-47E7-905D-C75F5456D397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A078-9BB4-4F7B-9469-B1D2D15736C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67C-5EB2-47E7-905D-C75F5456D397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A078-9BB4-4F7B-9469-B1D2D15736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67C-5EB2-47E7-905D-C75F5456D397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A078-9BB4-4F7B-9469-B1D2D15736C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67C-5EB2-47E7-905D-C75F5456D397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A078-9BB4-4F7B-9469-B1D2D15736C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67C-5EB2-47E7-905D-C75F5456D397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A078-9BB4-4F7B-9469-B1D2D15736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67C-5EB2-47E7-905D-C75F5456D397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A078-9BB4-4F7B-9469-B1D2D15736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67C-5EB2-47E7-905D-C75F5456D397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A078-9BB4-4F7B-9469-B1D2D15736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E67C-5EB2-47E7-905D-C75F5456D397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A078-9BB4-4F7B-9469-B1D2D15736C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2BCE67C-5EB2-47E7-905D-C75F5456D397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B5AA078-9BB4-4F7B-9469-B1D2D15736C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79544288"/>
              </p:ext>
            </p:extLst>
          </p:nvPr>
        </p:nvGraphicFramePr>
        <p:xfrm>
          <a:off x="130631" y="1828800"/>
          <a:ext cx="8762998" cy="4734709"/>
        </p:xfrm>
        <a:graphic>
          <a:graphicData uri="http://schemas.openxmlformats.org/drawingml/2006/table">
            <a:tbl>
              <a:tblPr rtl="1" firstRow="1" firstCol="1" bandRow="1"/>
              <a:tblGrid>
                <a:gridCol w="737901"/>
                <a:gridCol w="861376"/>
                <a:gridCol w="1656650"/>
                <a:gridCol w="1169630"/>
                <a:gridCol w="1392462"/>
                <a:gridCol w="1187232"/>
                <a:gridCol w="1757747"/>
              </a:tblGrid>
              <a:tr h="44625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الرقم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المنطقة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نوع البطولات الجهوية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المدينة  المستضيفة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فترة المرحلة الأولى 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عددالجولات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تاريخ </a:t>
                      </a:r>
                      <a:r>
                        <a:rPr lang="ar-DZ" sz="1400" b="1" dirty="0" smtClean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إنطلاق الحفل</a:t>
                      </a:r>
                      <a:r>
                        <a:rPr lang="ar-SA" sz="1400" b="1" dirty="0" smtClean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 </a:t>
                      </a:r>
                      <a:r>
                        <a:rPr lang="ar-SA" sz="1400" b="1" dirty="0" smtClean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لرسمي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3476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01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الشرق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السلة ذكور وإناث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سطيف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10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14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جولات </a:t>
                      </a:r>
                      <a:r>
                        <a:rPr lang="fr-FR" sz="1200" b="1" dirty="0">
                          <a:effectLst/>
                          <a:latin typeface="ae_AlMohanad"/>
                          <a:ea typeface="Calibri"/>
                          <a:cs typeface="Arial"/>
                        </a:rPr>
                        <a:t>03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11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3476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02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الغرب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القدم ذكور وإناث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تلمسان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 12 إلى 16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جولات </a:t>
                      </a:r>
                      <a:r>
                        <a:rPr lang="fr-FR" sz="1200" b="1" dirty="0">
                          <a:effectLst/>
                          <a:latin typeface="ae_AlMohanad"/>
                          <a:ea typeface="Calibri"/>
                          <a:cs typeface="Arial"/>
                        </a:rPr>
                        <a:t>03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13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3476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03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الغرب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اليد ذكور وإناث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سعيدة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15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19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جولات </a:t>
                      </a:r>
                      <a:r>
                        <a:rPr lang="fr-FR" sz="1200" b="1" dirty="0">
                          <a:effectLst/>
                          <a:latin typeface="ae_AlMohanad"/>
                          <a:ea typeface="Calibri"/>
                          <a:cs typeface="Arial"/>
                        </a:rPr>
                        <a:t>03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16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3476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04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الوسط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السلة ذكور وإناث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البليدة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16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جولات </a:t>
                      </a:r>
                      <a:r>
                        <a:rPr lang="fr-FR" sz="1200" b="1" dirty="0">
                          <a:effectLst/>
                          <a:latin typeface="ae_AlMohanad"/>
                          <a:ea typeface="Calibri"/>
                          <a:cs typeface="Arial"/>
                        </a:rPr>
                        <a:t>03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17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3476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05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الشرق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اليد ذكور وإناث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جيجل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16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جولات </a:t>
                      </a:r>
                      <a:r>
                        <a:rPr lang="fr-FR" sz="1200" b="1" dirty="0">
                          <a:effectLst/>
                          <a:latin typeface="ae_AlMohanad"/>
                          <a:ea typeface="Calibri"/>
                          <a:cs typeface="Arial"/>
                        </a:rPr>
                        <a:t>03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17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3476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06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الغرب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السلة ذكور وإناث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تيارت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16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02 جولتين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17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3476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07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الوسط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القدم ذكور وإناث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البويرة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24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جولات </a:t>
                      </a:r>
                      <a:r>
                        <a:rPr lang="fr-FR" sz="1200" b="1" dirty="0">
                          <a:effectLst/>
                          <a:latin typeface="ae_AlMohanad"/>
                          <a:ea typeface="Calibri"/>
                          <a:cs typeface="Arial"/>
                        </a:rPr>
                        <a:t>03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21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3476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08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الوسط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اليد ذكور وإناث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تيزي وزو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22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26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جولات </a:t>
                      </a:r>
                      <a:r>
                        <a:rPr lang="fr-FR" sz="1200" b="1" dirty="0">
                          <a:effectLst/>
                          <a:latin typeface="ae_AlMohanad"/>
                          <a:ea typeface="Calibri"/>
                          <a:cs typeface="Arial"/>
                        </a:rPr>
                        <a:t>03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23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743200" y="152400"/>
            <a:ext cx="3951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400" b="1" dirty="0" smtClean="0">
                <a:effectLst/>
                <a:ea typeface="Calibri"/>
                <a:cs typeface="Sakkal Majalla"/>
              </a:rPr>
              <a:t>الجمهورية الجزائرية الديمقراطية الشعبية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762000" y="614065"/>
            <a:ext cx="8153400" cy="1047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</a:pPr>
            <a:r>
              <a:rPr lang="ar-DZ" sz="2000" b="1" dirty="0" smtClean="0">
                <a:effectLst/>
                <a:latin typeface="Calibri"/>
                <a:ea typeface="Calibri"/>
                <a:cs typeface="Sakkal Majalla"/>
              </a:rPr>
              <a:t>وزارة التعليم العالي والبحث العلمي</a:t>
            </a:r>
            <a:endParaRPr lang="en-US" sz="1400" dirty="0" smtClean="0">
              <a:effectLst/>
              <a:latin typeface="Calibri"/>
              <a:ea typeface="Calibri"/>
              <a:cs typeface="Arial"/>
            </a:endParaRPr>
          </a:p>
          <a:p>
            <a:pPr algn="r">
              <a:lnSpc>
                <a:spcPct val="107000"/>
              </a:lnSpc>
            </a:pPr>
            <a:r>
              <a:rPr lang="ar-DZ" sz="2000" b="1" dirty="0" smtClean="0">
                <a:effectLst/>
                <a:latin typeface="Calibri"/>
                <a:ea typeface="Calibri"/>
                <a:cs typeface="Sakkal Majalla"/>
              </a:rPr>
              <a:t>مديرية الحياة الطلابية</a:t>
            </a:r>
            <a:r>
              <a:rPr lang="ar-DZ" sz="2000" b="1" dirty="0" smtClean="0">
                <a:effectLst/>
                <a:latin typeface="Calibri"/>
                <a:ea typeface="Calibri"/>
                <a:cs typeface="AlMateen-Bold"/>
              </a:rPr>
              <a:t> </a:t>
            </a:r>
            <a:endParaRPr lang="en-US" sz="1400" dirty="0" smtClean="0">
              <a:effectLst/>
              <a:latin typeface="Calibri"/>
              <a:ea typeface="Calibri"/>
              <a:cs typeface="Arial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DZ" b="1" dirty="0" smtClean="0">
                <a:effectLst/>
                <a:latin typeface="Calibri"/>
                <a:ea typeface="Calibri"/>
                <a:cs typeface="AlMateen-Bold"/>
              </a:rPr>
              <a:t>رزنامة المرحلة الأولى من البطولات الجهوية للمؤسسات الجامعية في </a:t>
            </a:r>
            <a:r>
              <a:rPr lang="ar-DZ" b="1" dirty="0" smtClean="0">
                <a:effectLst/>
                <a:latin typeface="Calibri"/>
                <a:ea typeface="Calibri"/>
                <a:cs typeface="AlMateen-Bold"/>
              </a:rPr>
              <a:t>الرياضات </a:t>
            </a:r>
            <a:r>
              <a:rPr lang="ar-DZ" b="1" dirty="0" smtClean="0">
                <a:effectLst/>
                <a:latin typeface="Calibri"/>
                <a:ea typeface="Calibri"/>
                <a:cs typeface="AlMateen-Bold"/>
              </a:rPr>
              <a:t>الجماعية ذكور وإناث</a:t>
            </a:r>
            <a:endParaRPr lang="en-US" sz="14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118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45081815"/>
              </p:ext>
            </p:extLst>
          </p:nvPr>
        </p:nvGraphicFramePr>
        <p:xfrm>
          <a:off x="304801" y="609598"/>
          <a:ext cx="8513311" cy="6066740"/>
        </p:xfrm>
        <a:graphic>
          <a:graphicData uri="http://schemas.openxmlformats.org/drawingml/2006/table">
            <a:tbl>
              <a:tblPr rtl="1" firstRow="1" firstCol="1" bandRow="1"/>
              <a:tblGrid>
                <a:gridCol w="717812"/>
                <a:gridCol w="905444"/>
                <a:gridCol w="1639952"/>
                <a:gridCol w="1231298"/>
                <a:gridCol w="1225962"/>
                <a:gridCol w="1126466"/>
                <a:gridCol w="1666377"/>
              </a:tblGrid>
              <a:tr h="43000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الرقم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المنطقة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نوع البطولات الجهوية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المدينة  المستضيفة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فترة المرحلة الأولى 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عددالجولات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ae_AlMohanad Bold"/>
                        </a:rPr>
                        <a:t>تاريخ </a:t>
                      </a:r>
                      <a:r>
                        <a:rPr kumimoji="0" lang="ar-D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ae_AlMohanad Bold"/>
                        </a:rPr>
                        <a:t>إنطلاق الحفل</a:t>
                      </a:r>
                      <a:r>
                        <a:rPr kumimoji="0" lang="ar-S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ae_AlMohanad Bold"/>
                        </a:rPr>
                        <a:t> الرسمي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6062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09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الغرب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الطائرة ذكور وإناث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معسكر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25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28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02 </a:t>
                      </a: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جولتين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Calibri"/>
                        <a:cs typeface="ae_AlMohanad" pitchFamily="18" charset="-78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26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b="0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نوفمبر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2022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Calibri"/>
                        <a:cs typeface="ae_AlMohanad" pitchFamily="18" charset="-78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6062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10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الوسط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الطائرة ذكور وإناث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بومرداس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25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29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03 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جولات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26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b="0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نوفمبر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2022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Calibri"/>
                        <a:cs typeface="ae_AlMohanad" pitchFamily="18" charset="-78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6062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11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الشرق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الطائرة ذكور وإناث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قسنطينة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</a:t>
                      </a:r>
                      <a:r>
                        <a:rPr lang="fr-FR" sz="1200" b="1" dirty="0">
                          <a:effectLst/>
                          <a:latin typeface="ae_AlMohanad"/>
                          <a:ea typeface="Calibri"/>
                          <a:cs typeface="Arial"/>
                        </a:rPr>
                        <a:t>26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30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03 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جولات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27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b="0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نوفمبر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2022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Calibri"/>
                        <a:cs typeface="ae_AlMohanad" pitchFamily="18" charset="-78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6062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12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الشرق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القدم ذكور وإناث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عنابة  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30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نوفمبر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</a:t>
                      </a:r>
                      <a:r>
                        <a:rPr lang="ar-DZ" sz="1200" b="1" dirty="0" smtClean="0">
                          <a:effectLst/>
                          <a:latin typeface="Calibri"/>
                          <a:ea typeface="Calibri"/>
                          <a:cs typeface="ae_AlMohanad"/>
                        </a:rPr>
                        <a:t>2022</a:t>
                      </a:r>
                      <a:r>
                        <a:rPr lang="ar-DZ" sz="1200" dirty="0" smtClean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 smtClean="0">
                          <a:effectLst/>
                          <a:latin typeface="Calibri"/>
                          <a:ea typeface="Calibri"/>
                          <a:cs typeface="ae_AlMohanad"/>
                        </a:rPr>
                        <a:t> 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04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ديسمبر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03 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جولات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01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b="0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ديسمبر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2022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Calibri"/>
                        <a:cs typeface="ae_AlMohanad" pitchFamily="18" charset="-78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6062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13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الجنوب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اليد ذكور وإناث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أدرار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10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15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ديسمبر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05 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جولات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11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b="0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ديسمبر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2022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Calibri"/>
                        <a:cs typeface="ae_AlMohanad" pitchFamily="18" charset="-78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6062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100" b="1" dirty="0" smtClean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14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الجنوب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القدم ذكور وإناث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بشار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</a:t>
                      </a:r>
                      <a:r>
                        <a:rPr lang="fr-FR" sz="1200" b="1" dirty="0">
                          <a:effectLst/>
                          <a:latin typeface="ae_AlMohanad"/>
                          <a:ea typeface="Calibri"/>
                          <a:cs typeface="Arial"/>
                        </a:rPr>
                        <a:t>11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15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جانفي 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2023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05 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جولات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12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b="0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جانفي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2023</a:t>
                      </a: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6062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100" b="1" dirty="0" smtClean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15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الجنوب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السلة ذكور وإناث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الأغواط 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</a:t>
                      </a:r>
                      <a:r>
                        <a:rPr lang="ar-DZ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14</a:t>
                      </a:r>
                      <a:r>
                        <a:rPr lang="fr-FR" sz="1200" b="1" dirty="0" smtClean="0"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</a:t>
                      </a:r>
                      <a:r>
                        <a:rPr lang="ar-DZ" sz="1200" b="1" dirty="0" smtClean="0">
                          <a:effectLst/>
                          <a:latin typeface="Calibri"/>
                          <a:ea typeface="Calibri"/>
                          <a:cs typeface="ae_AlMohanad"/>
                        </a:rPr>
                        <a:t>18</a:t>
                      </a:r>
                      <a:r>
                        <a:rPr lang="ar-DZ" sz="1200" dirty="0" smtClean="0">
                          <a:effectLst/>
                          <a:latin typeface="Calibri"/>
                          <a:ea typeface="Calibri"/>
                          <a:cs typeface="ae_AlMohanad"/>
                        </a:rPr>
                        <a:t>جانفي 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2023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04 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جولات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15</a:t>
                      </a: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b="0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جانفي</a:t>
                      </a: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 </a:t>
                      </a:r>
                      <a:r>
                        <a:rPr lang="ar-DZ" sz="1200" b="1" kern="1200" dirty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2023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 pitchFamily="18" charset="-78"/>
                        <a:ea typeface="Calibri"/>
                        <a:cs typeface="ae_AlMohanad" pitchFamily="18" charset="-78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6062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100" b="1" dirty="0" smtClean="0">
                          <a:effectLst/>
                          <a:latin typeface="Calibri"/>
                          <a:ea typeface="Calibri"/>
                          <a:cs typeface="ae_AlMohanad Bold"/>
                        </a:rPr>
                        <a:t>16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الجنوب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البطولتين الجهويتين لكرة الطائرة ذكور وإناث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e_AlMohanad"/>
                        </a:rPr>
                        <a:t>بسكرة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e_AlMohanad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من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</a:t>
                      </a:r>
                      <a:r>
                        <a:rPr lang="ar-DZ" sz="1200" b="1" dirty="0" smtClean="0">
                          <a:effectLst/>
                          <a:latin typeface="Calibri"/>
                          <a:ea typeface="Calibri"/>
                          <a:cs typeface="ae_AlMohanad"/>
                        </a:rPr>
                        <a:t>13 </a:t>
                      </a:r>
                      <a:r>
                        <a:rPr lang="ar-DZ" sz="1200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إلى</a:t>
                      </a: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e_AlMohanad"/>
                        </a:rPr>
                        <a:t> </a:t>
                      </a:r>
                      <a:r>
                        <a:rPr lang="ar-DZ" sz="1200" b="1" dirty="0" smtClean="0">
                          <a:effectLst/>
                          <a:latin typeface="Calibri"/>
                          <a:ea typeface="Calibri"/>
                          <a:cs typeface="ae_AlMohanad"/>
                        </a:rPr>
                        <a:t>18 </a:t>
                      </a:r>
                      <a:r>
                        <a:rPr lang="ar-DZ" sz="1200" dirty="0" smtClean="0">
                          <a:effectLst/>
                          <a:latin typeface="Calibri"/>
                          <a:ea typeface="Calibri"/>
                          <a:cs typeface="ae_AlMohanad"/>
                        </a:rPr>
                        <a:t>فيفري</a:t>
                      </a:r>
                      <a:r>
                        <a:rPr lang="ar-DZ" sz="1200" b="1" dirty="0" smtClean="0">
                          <a:effectLst/>
                          <a:latin typeface="Calibri"/>
                          <a:ea typeface="Calibri"/>
                          <a:cs typeface="ae_AlMohanad"/>
                        </a:rPr>
                        <a:t> 2023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04 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جولات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200" b="1" kern="1200" dirty="0" smtClean="0">
                        <a:solidFill>
                          <a:schemeClr val="tx1"/>
                        </a:solidFill>
                        <a:effectLst/>
                        <a:latin typeface="ae_AlMohanad"/>
                        <a:ea typeface="Calibri"/>
                        <a:cs typeface="Arial"/>
                      </a:endParaRPr>
                    </a:p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14</a:t>
                      </a: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200" b="0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فيفري </a:t>
                      </a: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 pitchFamily="18" charset="-78"/>
                          <a:ea typeface="Calibri"/>
                          <a:cs typeface="ae_AlMohanad" pitchFamily="18" charset="-78"/>
                        </a:rPr>
                        <a:t>2023</a:t>
                      </a:r>
                      <a:r>
                        <a:rPr lang="ar-DZ" sz="1200" b="1" kern="1200" dirty="0" smtClean="0">
                          <a:solidFill>
                            <a:schemeClr val="tx1"/>
                          </a:solidFill>
                          <a:effectLst/>
                          <a:latin typeface="ae_AlMohanad"/>
                          <a:ea typeface="Calibri"/>
                          <a:cs typeface="Arial"/>
                        </a:rPr>
                        <a:t>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e_AlMohanad"/>
                        <a:ea typeface="Calibri"/>
                        <a:cs typeface="Arial"/>
                      </a:endParaRPr>
                    </a:p>
                  </a:txBody>
                  <a:tcPr marL="50367" marR="503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748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llag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illag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llag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155</TotalTime>
  <Words>383</Words>
  <Application>Microsoft Office PowerPoint</Application>
  <PresentationFormat>Affichage à l'écran (4:3)</PresentationFormat>
  <Paragraphs>131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Sillage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anissa bensmain</dc:creator>
  <cp:lastModifiedBy>amina</cp:lastModifiedBy>
  <cp:revision>22</cp:revision>
  <dcterms:created xsi:type="dcterms:W3CDTF">2022-11-09T08:19:16Z</dcterms:created>
  <dcterms:modified xsi:type="dcterms:W3CDTF">2022-11-22T08:12:32Z</dcterms:modified>
</cp:coreProperties>
</file>